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1778" r:id="rId2"/>
    <p:sldId id="1724" r:id="rId3"/>
    <p:sldId id="1996" r:id="rId4"/>
    <p:sldId id="1997" r:id="rId5"/>
    <p:sldId id="1981" r:id="rId6"/>
    <p:sldId id="1980" r:id="rId7"/>
    <p:sldId id="2008" r:id="rId8"/>
    <p:sldId id="2040" r:id="rId9"/>
    <p:sldId id="2025" r:id="rId10"/>
    <p:sldId id="2041" r:id="rId11"/>
    <p:sldId id="2043" r:id="rId12"/>
    <p:sldId id="2044" r:id="rId13"/>
    <p:sldId id="2045" r:id="rId14"/>
    <p:sldId id="2046" r:id="rId15"/>
    <p:sldId id="2051" r:id="rId16"/>
    <p:sldId id="2052" r:id="rId17"/>
    <p:sldId id="2053" r:id="rId18"/>
    <p:sldId id="2055" r:id="rId19"/>
    <p:sldId id="2054" r:id="rId20"/>
    <p:sldId id="2047" r:id="rId21"/>
    <p:sldId id="2048" r:id="rId22"/>
    <p:sldId id="2056" r:id="rId23"/>
    <p:sldId id="2057" r:id="rId24"/>
    <p:sldId id="2058" r:id="rId25"/>
    <p:sldId id="2049" r:id="rId26"/>
    <p:sldId id="2050" r:id="rId27"/>
    <p:sldId id="2059" r:id="rId28"/>
    <p:sldId id="2060" r:id="rId29"/>
    <p:sldId id="2061" r:id="rId30"/>
    <p:sldId id="2062" r:id="rId31"/>
    <p:sldId id="2063" r:id="rId32"/>
    <p:sldId id="2064" r:id="rId33"/>
    <p:sldId id="1787" r:id="rId3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el Kortick" initials="YK" lastIdx="1" clrIdx="0">
    <p:extLst>
      <p:ext uri="{19B8F6BF-5375-455C-9EA6-DF929625EA0E}">
        <p15:presenceInfo xmlns:p15="http://schemas.microsoft.com/office/powerpoint/2012/main" userId="S-1-5-21-842530436-2402904434-2501444052-13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838"/>
    <a:srgbClr val="000000"/>
    <a:srgbClr val="92D3DF"/>
    <a:srgbClr val="53B9CD"/>
    <a:srgbClr val="50CFDA"/>
    <a:srgbClr val="DEE4FA"/>
    <a:srgbClr val="486AE5"/>
    <a:srgbClr val="24357A"/>
    <a:srgbClr val="F5EEF8"/>
    <a:srgbClr val="142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92DC1A-A4F3-4201-8754-6EE0B28362F3}" v="1" dt="2023-08-08T11:40:58.369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74" autoAdjust="0"/>
    <p:restoredTop sz="95067" autoAdjust="0"/>
  </p:normalViewPr>
  <p:slideViewPr>
    <p:cSldViewPr>
      <p:cViewPr varScale="1">
        <p:scale>
          <a:sx n="80" d="100"/>
          <a:sy n="80" d="100"/>
        </p:scale>
        <p:origin x="1220" y="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el Kortick" userId="167978f5-7f40-4909-85d5-d4149554ad4e" providerId="ADAL" clId="{6392DC1A-A4F3-4201-8754-6EE0B28362F3}"/>
    <pc:docChg chg="custSel modSld">
      <pc:chgData name="Yoel Kortick" userId="167978f5-7f40-4909-85d5-d4149554ad4e" providerId="ADAL" clId="{6392DC1A-A4F3-4201-8754-6EE0B28362F3}" dt="2023-08-08T11:47:04.153" v="32" actId="20577"/>
      <pc:docMkLst>
        <pc:docMk/>
      </pc:docMkLst>
      <pc:sldChg chg="modSp mod">
        <pc:chgData name="Yoel Kortick" userId="167978f5-7f40-4909-85d5-d4149554ad4e" providerId="ADAL" clId="{6392DC1A-A4F3-4201-8754-6EE0B28362F3}" dt="2023-08-08T11:47:04.153" v="32" actId="20577"/>
        <pc:sldMkLst>
          <pc:docMk/>
          <pc:sldMk cId="4130989435" sldId="1790"/>
        </pc:sldMkLst>
        <pc:spChg chg="mod">
          <ac:chgData name="Yoel Kortick" userId="167978f5-7f40-4909-85d5-d4149554ad4e" providerId="ADAL" clId="{6392DC1A-A4F3-4201-8754-6EE0B28362F3}" dt="2023-08-08T11:47:04.153" v="32" actId="20577"/>
          <ac:spMkLst>
            <pc:docMk/>
            <pc:sldMk cId="4130989435" sldId="1790"/>
            <ac:spMk id="6" creationId="{A71215A1-7835-4033-9657-BEA33A271663}"/>
          </ac:spMkLst>
        </pc:spChg>
      </pc:sldChg>
      <pc:sldChg chg="modSp mod">
        <pc:chgData name="Yoel Kortick" userId="167978f5-7f40-4909-85d5-d4149554ad4e" providerId="ADAL" clId="{6392DC1A-A4F3-4201-8754-6EE0B28362F3}" dt="2023-08-08T07:34:46.379" v="0" actId="6549"/>
        <pc:sldMkLst>
          <pc:docMk/>
          <pc:sldMk cId="1753906469" sldId="1825"/>
        </pc:sldMkLst>
        <pc:spChg chg="mod">
          <ac:chgData name="Yoel Kortick" userId="167978f5-7f40-4909-85d5-d4149554ad4e" providerId="ADAL" clId="{6392DC1A-A4F3-4201-8754-6EE0B28362F3}" dt="2023-08-08T07:34:46.379" v="0" actId="6549"/>
          <ac:spMkLst>
            <pc:docMk/>
            <pc:sldMk cId="1753906469" sldId="1825"/>
            <ac:spMk id="24" creationId="{0EE8555C-5C0A-457A-B656-A411F06DFC28}"/>
          </ac:spMkLst>
        </pc:spChg>
      </pc:sldChg>
      <pc:sldChg chg="modSp">
        <pc:chgData name="Yoel Kortick" userId="167978f5-7f40-4909-85d5-d4149554ad4e" providerId="ADAL" clId="{6392DC1A-A4F3-4201-8754-6EE0B28362F3}" dt="2023-08-08T11:40:58.369" v="1"/>
        <pc:sldMkLst>
          <pc:docMk/>
          <pc:sldMk cId="502313223" sldId="1889"/>
        </pc:sldMkLst>
        <pc:spChg chg="mod">
          <ac:chgData name="Yoel Kortick" userId="167978f5-7f40-4909-85d5-d4149554ad4e" providerId="ADAL" clId="{6392DC1A-A4F3-4201-8754-6EE0B28362F3}" dt="2023-08-08T11:40:58.369" v="1"/>
          <ac:spMkLst>
            <pc:docMk/>
            <pc:sldMk cId="502313223" sldId="1889"/>
            <ac:spMk id="6" creationId="{9376E92D-1B0C-1F72-57A3-003D8C2F81F8}"/>
          </ac:spMkLst>
        </pc:spChg>
      </pc:sldChg>
      <pc:sldChg chg="modSp">
        <pc:chgData name="Yoel Kortick" userId="167978f5-7f40-4909-85d5-d4149554ad4e" providerId="ADAL" clId="{6392DC1A-A4F3-4201-8754-6EE0B28362F3}" dt="2023-08-08T11:40:58.369" v="1"/>
        <pc:sldMkLst>
          <pc:docMk/>
          <pc:sldMk cId="508621512" sldId="1929"/>
        </pc:sldMkLst>
        <pc:spChg chg="mod">
          <ac:chgData name="Yoel Kortick" userId="167978f5-7f40-4909-85d5-d4149554ad4e" providerId="ADAL" clId="{6392DC1A-A4F3-4201-8754-6EE0B28362F3}" dt="2023-08-08T11:40:58.369" v="1"/>
          <ac:spMkLst>
            <pc:docMk/>
            <pc:sldMk cId="508621512" sldId="1929"/>
            <ac:spMk id="6" creationId="{A71215A1-7835-4033-9657-BEA33A271663}"/>
          </ac:spMkLst>
        </pc:spChg>
      </pc:sldChg>
      <pc:sldChg chg="modSp">
        <pc:chgData name="Yoel Kortick" userId="167978f5-7f40-4909-85d5-d4149554ad4e" providerId="ADAL" clId="{6392DC1A-A4F3-4201-8754-6EE0B28362F3}" dt="2023-08-08T11:40:58.369" v="1"/>
        <pc:sldMkLst>
          <pc:docMk/>
          <pc:sldMk cId="3431522363" sldId="1959"/>
        </pc:sldMkLst>
        <pc:spChg chg="mod">
          <ac:chgData name="Yoel Kortick" userId="167978f5-7f40-4909-85d5-d4149554ad4e" providerId="ADAL" clId="{6392DC1A-A4F3-4201-8754-6EE0B28362F3}" dt="2023-08-08T11:40:58.369" v="1"/>
          <ac:spMkLst>
            <pc:docMk/>
            <pc:sldMk cId="3431522363" sldId="1959"/>
            <ac:spMk id="6" creationId="{A71215A1-7835-4033-9657-BEA33A271663}"/>
          </ac:spMkLst>
        </pc:spChg>
      </pc:sldChg>
      <pc:sldChg chg="modSp">
        <pc:chgData name="Yoel Kortick" userId="167978f5-7f40-4909-85d5-d4149554ad4e" providerId="ADAL" clId="{6392DC1A-A4F3-4201-8754-6EE0B28362F3}" dt="2023-08-08T11:40:58.369" v="1"/>
        <pc:sldMkLst>
          <pc:docMk/>
          <pc:sldMk cId="2843069077" sldId="1965"/>
        </pc:sldMkLst>
        <pc:spChg chg="mod">
          <ac:chgData name="Yoel Kortick" userId="167978f5-7f40-4909-85d5-d4149554ad4e" providerId="ADAL" clId="{6392DC1A-A4F3-4201-8754-6EE0B28362F3}" dt="2023-08-08T11:40:58.369" v="1"/>
          <ac:spMkLst>
            <pc:docMk/>
            <pc:sldMk cId="2843069077" sldId="1965"/>
            <ac:spMk id="6" creationId="{A71215A1-7835-4033-9657-BEA33A271663}"/>
          </ac:spMkLst>
        </pc:spChg>
      </pc:sldChg>
      <pc:sldChg chg="modSp">
        <pc:chgData name="Yoel Kortick" userId="167978f5-7f40-4909-85d5-d4149554ad4e" providerId="ADAL" clId="{6392DC1A-A4F3-4201-8754-6EE0B28362F3}" dt="2023-08-08T11:40:58.369" v="1"/>
        <pc:sldMkLst>
          <pc:docMk/>
          <pc:sldMk cId="1139189507" sldId="1975"/>
        </pc:sldMkLst>
        <pc:spChg chg="mod">
          <ac:chgData name="Yoel Kortick" userId="167978f5-7f40-4909-85d5-d4149554ad4e" providerId="ADAL" clId="{6392DC1A-A4F3-4201-8754-6EE0B28362F3}" dt="2023-08-08T11:40:58.369" v="1"/>
          <ac:spMkLst>
            <pc:docMk/>
            <pc:sldMk cId="1139189507" sldId="1975"/>
            <ac:spMk id="6" creationId="{A71215A1-7835-4033-9657-BEA33A271663}"/>
          </ac:spMkLst>
        </pc:spChg>
      </pc:sldChg>
    </pc:docChg>
  </pc:docChgLst>
  <pc:docChgLst>
    <pc:chgData name="Yoel Kortick" userId="167978f5-7f40-4909-85d5-d4149554ad4e" providerId="ADAL" clId="{EB5CFF90-8C79-42E4-9A23-2D3FA11D4D76}"/>
    <pc:docChg chg="undo custSel addSld delSld modSld sldOrd modMainMaster">
      <pc:chgData name="Yoel Kortick" userId="167978f5-7f40-4909-85d5-d4149554ad4e" providerId="ADAL" clId="{EB5CFF90-8C79-42E4-9A23-2D3FA11D4D76}" dt="2023-07-04T11:20:12.656" v="12850"/>
      <pc:docMkLst>
        <pc:docMk/>
      </pc:docMkLst>
      <pc:sldChg chg="del">
        <pc:chgData name="Yoel Kortick" userId="167978f5-7f40-4909-85d5-d4149554ad4e" providerId="ADAL" clId="{EB5CFF90-8C79-42E4-9A23-2D3FA11D4D76}" dt="2023-06-30T14:44:32.139" v="37" actId="47"/>
        <pc:sldMkLst>
          <pc:docMk/>
          <pc:sldMk cId="3906028945" sldId="1692"/>
        </pc:sldMkLst>
      </pc:sldChg>
      <pc:sldChg chg="modSp mod">
        <pc:chgData name="Yoel Kortick" userId="167978f5-7f40-4909-85d5-d4149554ad4e" providerId="ADAL" clId="{EB5CFF90-8C79-42E4-9A23-2D3FA11D4D76}" dt="2023-07-04T11:16:15.267" v="12767"/>
        <pc:sldMkLst>
          <pc:docMk/>
          <pc:sldMk cId="3458908038" sldId="1708"/>
        </pc:sldMkLst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3458908038" sldId="1708"/>
            <ac:spMk id="6" creationId="{A71215A1-7835-4033-9657-BEA33A271663}"/>
          </ac:spMkLst>
        </pc:spChg>
      </pc:sldChg>
      <pc:sldChg chg="modSp add mod">
        <pc:chgData name="Yoel Kortick" userId="167978f5-7f40-4909-85d5-d4149554ad4e" providerId="ADAL" clId="{EB5CFF90-8C79-42E4-9A23-2D3FA11D4D76}" dt="2023-07-04T11:18:19.164" v="12834" actId="20577"/>
        <pc:sldMkLst>
          <pc:docMk/>
          <pc:sldMk cId="3267142644" sldId="1724"/>
        </pc:sldMkLst>
        <pc:spChg chg="mod">
          <ac:chgData name="Yoel Kortick" userId="167978f5-7f40-4909-85d5-d4149554ad4e" providerId="ADAL" clId="{EB5CFF90-8C79-42E4-9A23-2D3FA11D4D76}" dt="2023-07-02T06:50:50.271" v="694" actId="1036"/>
          <ac:spMkLst>
            <pc:docMk/>
            <pc:sldMk cId="3267142644" sldId="1724"/>
            <ac:spMk id="5" creationId="{77645853-B052-4972-8BD1-007D5104ABFD}"/>
          </ac:spMkLst>
        </pc:spChg>
        <pc:spChg chg="mod">
          <ac:chgData name="Yoel Kortick" userId="167978f5-7f40-4909-85d5-d4149554ad4e" providerId="ADAL" clId="{EB5CFF90-8C79-42E4-9A23-2D3FA11D4D76}" dt="2023-07-04T11:18:19.164" v="12834" actId="20577"/>
          <ac:spMkLst>
            <pc:docMk/>
            <pc:sldMk cId="3267142644" sldId="1724"/>
            <ac:spMk id="63" creationId="{2818E309-CE24-45E0-8F37-EFD6121F7540}"/>
          </ac:spMkLst>
        </pc:spChg>
      </pc:sldChg>
      <pc:sldChg chg="del">
        <pc:chgData name="Yoel Kortick" userId="167978f5-7f40-4909-85d5-d4149554ad4e" providerId="ADAL" clId="{EB5CFF90-8C79-42E4-9A23-2D3FA11D4D76}" dt="2023-06-30T14:44:46.203" v="39" actId="47"/>
        <pc:sldMkLst>
          <pc:docMk/>
          <pc:sldMk cId="2031831518" sldId="1731"/>
        </pc:sldMkLst>
      </pc:sldChg>
      <pc:sldChg chg="del">
        <pc:chgData name="Yoel Kortick" userId="167978f5-7f40-4909-85d5-d4149554ad4e" providerId="ADAL" clId="{EB5CFF90-8C79-42E4-9A23-2D3FA11D4D76}" dt="2023-06-30T14:40:09.106" v="7" actId="47"/>
        <pc:sldMkLst>
          <pc:docMk/>
          <pc:sldMk cId="4012285507" sldId="1737"/>
        </pc:sldMkLst>
      </pc:sldChg>
      <pc:sldChg chg="del">
        <pc:chgData name="Yoel Kortick" userId="167978f5-7f40-4909-85d5-d4149554ad4e" providerId="ADAL" clId="{EB5CFF90-8C79-42E4-9A23-2D3FA11D4D76}" dt="2023-06-30T14:39:19.112" v="2" actId="47"/>
        <pc:sldMkLst>
          <pc:docMk/>
          <pc:sldMk cId="1345255529" sldId="1760"/>
        </pc:sldMkLst>
      </pc:sldChg>
      <pc:sldChg chg="addSp delSp modSp mod">
        <pc:chgData name="Yoel Kortick" userId="167978f5-7f40-4909-85d5-d4149554ad4e" providerId="ADAL" clId="{EB5CFF90-8C79-42E4-9A23-2D3FA11D4D76}" dt="2023-07-04T11:16:15.267" v="12767"/>
        <pc:sldMkLst>
          <pc:docMk/>
          <pc:sldMk cId="2269896481" sldId="1763"/>
        </pc:sldMkLst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2269896481" sldId="1763"/>
            <ac:spMk id="5" creationId="{E8A1DDA2-AC00-41D8-9746-AC602EB1E40A}"/>
          </ac:spMkLst>
        </pc:spChg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2269896481" sldId="1763"/>
            <ac:spMk id="6" creationId="{A71215A1-7835-4033-9657-BEA33A271663}"/>
          </ac:spMkLst>
        </pc:spChg>
        <pc:spChg chg="mod">
          <ac:chgData name="Yoel Kortick" userId="167978f5-7f40-4909-85d5-d4149554ad4e" providerId="ADAL" clId="{EB5CFF90-8C79-42E4-9A23-2D3FA11D4D76}" dt="2023-07-02T12:37:03.656" v="7900" actId="1076"/>
          <ac:spMkLst>
            <pc:docMk/>
            <pc:sldMk cId="2269896481" sldId="1763"/>
            <ac:spMk id="8" creationId="{1615BC56-ABA6-4F14-901D-C2C95E992830}"/>
          </ac:spMkLst>
        </pc:spChg>
        <pc:picChg chg="del">
          <ac:chgData name="Yoel Kortick" userId="167978f5-7f40-4909-85d5-d4149554ad4e" providerId="ADAL" clId="{EB5CFF90-8C79-42E4-9A23-2D3FA11D4D76}" dt="2023-07-02T06:08:12.428" v="209" actId="478"/>
          <ac:picMkLst>
            <pc:docMk/>
            <pc:sldMk cId="2269896481" sldId="1763"/>
            <ac:picMk id="4" creationId="{05B49E5F-D9EE-47FD-9759-FA81B71FD030}"/>
          </ac:picMkLst>
        </pc:picChg>
        <pc:picChg chg="add mod ord">
          <ac:chgData name="Yoel Kortick" userId="167978f5-7f40-4909-85d5-d4149554ad4e" providerId="ADAL" clId="{EB5CFF90-8C79-42E4-9A23-2D3FA11D4D76}" dt="2023-07-02T12:37:03.656" v="7900" actId="1076"/>
          <ac:picMkLst>
            <pc:docMk/>
            <pc:sldMk cId="2269896481" sldId="1763"/>
            <ac:picMk id="7" creationId="{3AE40D24-0F69-B791-371E-F20948A1C7B1}"/>
          </ac:picMkLst>
        </pc:picChg>
      </pc:sldChg>
      <pc:sldChg chg="addSp delSp modSp mod">
        <pc:chgData name="Yoel Kortick" userId="167978f5-7f40-4909-85d5-d4149554ad4e" providerId="ADAL" clId="{EB5CFF90-8C79-42E4-9A23-2D3FA11D4D76}" dt="2023-07-04T11:16:15.267" v="12767"/>
        <pc:sldMkLst>
          <pc:docMk/>
          <pc:sldMk cId="895273610" sldId="1767"/>
        </pc:sldMkLst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895273610" sldId="1767"/>
            <ac:spMk id="5" creationId="{E8A1DDA2-AC00-41D8-9746-AC602EB1E40A}"/>
          </ac:spMkLst>
        </pc:spChg>
        <pc:spChg chg="mod">
          <ac:chgData name="Yoel Kortick" userId="167978f5-7f40-4909-85d5-d4149554ad4e" providerId="ADAL" clId="{EB5CFF90-8C79-42E4-9A23-2D3FA11D4D76}" dt="2023-07-02T06:17:06.175" v="251" actId="14100"/>
          <ac:spMkLst>
            <pc:docMk/>
            <pc:sldMk cId="895273610" sldId="1767"/>
            <ac:spMk id="7" creationId="{FBE8D9C6-6794-4F3A-BE85-C2F53CD85B2F}"/>
          </ac:spMkLst>
        </pc:spChg>
        <pc:spChg chg="mod">
          <ac:chgData name="Yoel Kortick" userId="167978f5-7f40-4909-85d5-d4149554ad4e" providerId="ADAL" clId="{EB5CFF90-8C79-42E4-9A23-2D3FA11D4D76}" dt="2023-07-02T06:17:20.854" v="273" actId="14100"/>
          <ac:spMkLst>
            <pc:docMk/>
            <pc:sldMk cId="895273610" sldId="1767"/>
            <ac:spMk id="14" creationId="{0F054DE7-1E25-454A-BF40-BAFB8DB1BC9A}"/>
          </ac:spMkLst>
        </pc:spChg>
        <pc:picChg chg="del">
          <ac:chgData name="Yoel Kortick" userId="167978f5-7f40-4909-85d5-d4149554ad4e" providerId="ADAL" clId="{EB5CFF90-8C79-42E4-9A23-2D3FA11D4D76}" dt="2023-07-02T06:16:51.106" v="239" actId="478"/>
          <ac:picMkLst>
            <pc:docMk/>
            <pc:sldMk cId="895273610" sldId="1767"/>
            <ac:picMk id="4" creationId="{6CC84CC8-44A9-4274-861B-E1AF919754F0}"/>
          </ac:picMkLst>
        </pc:picChg>
        <pc:picChg chg="add mod ord">
          <ac:chgData name="Yoel Kortick" userId="167978f5-7f40-4909-85d5-d4149554ad4e" providerId="ADAL" clId="{EB5CFF90-8C79-42E4-9A23-2D3FA11D4D76}" dt="2023-07-02T06:17:23.289" v="274" actId="208"/>
          <ac:picMkLst>
            <pc:docMk/>
            <pc:sldMk cId="895273610" sldId="1767"/>
            <ac:picMk id="8" creationId="{A405E8A6-CE04-A850-9F72-28C3F998BBC7}"/>
          </ac:picMkLst>
        </pc:picChg>
      </pc:sldChg>
      <pc:sldChg chg="del">
        <pc:chgData name="Yoel Kortick" userId="167978f5-7f40-4909-85d5-d4149554ad4e" providerId="ADAL" clId="{EB5CFF90-8C79-42E4-9A23-2D3FA11D4D76}" dt="2023-06-30T14:45:03.356" v="41" actId="47"/>
        <pc:sldMkLst>
          <pc:docMk/>
          <pc:sldMk cId="631639966" sldId="1773"/>
        </pc:sldMkLst>
      </pc:sldChg>
      <pc:sldChg chg="addSp delSp modSp mod">
        <pc:chgData name="Yoel Kortick" userId="167978f5-7f40-4909-85d5-d4149554ad4e" providerId="ADAL" clId="{EB5CFF90-8C79-42E4-9A23-2D3FA11D4D76}" dt="2023-07-04T11:16:15.267" v="12767"/>
        <pc:sldMkLst>
          <pc:docMk/>
          <pc:sldMk cId="3489117184" sldId="1774"/>
        </pc:sldMkLst>
        <pc:spChg chg="mod">
          <ac:chgData name="Yoel Kortick" userId="167978f5-7f40-4909-85d5-d4149554ad4e" providerId="ADAL" clId="{EB5CFF90-8C79-42E4-9A23-2D3FA11D4D76}" dt="2023-07-02T14:06:31.974" v="9915"/>
          <ac:spMkLst>
            <pc:docMk/>
            <pc:sldMk cId="3489117184" sldId="1774"/>
            <ac:spMk id="5" creationId="{E8A1DDA2-AC00-41D8-9746-AC602EB1E40A}"/>
          </ac:spMkLst>
        </pc:spChg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3489117184" sldId="1774"/>
            <ac:spMk id="6" creationId="{A71215A1-7835-4033-9657-BEA33A271663}"/>
          </ac:spMkLst>
        </pc:spChg>
        <pc:spChg chg="mod">
          <ac:chgData name="Yoel Kortick" userId="167978f5-7f40-4909-85d5-d4149554ad4e" providerId="ADAL" clId="{EB5CFF90-8C79-42E4-9A23-2D3FA11D4D76}" dt="2023-07-02T06:41:41.336" v="505" actId="1036"/>
          <ac:spMkLst>
            <pc:docMk/>
            <pc:sldMk cId="3489117184" sldId="1774"/>
            <ac:spMk id="7" creationId="{9205AA9F-8ACA-413E-80C1-B6DE77F4E66A}"/>
          </ac:spMkLst>
        </pc:spChg>
        <pc:spChg chg="add mod">
          <ac:chgData name="Yoel Kortick" userId="167978f5-7f40-4909-85d5-d4149554ad4e" providerId="ADAL" clId="{EB5CFF90-8C79-42E4-9A23-2D3FA11D4D76}" dt="2023-07-02T06:41:41.336" v="505" actId="1036"/>
          <ac:spMkLst>
            <pc:docMk/>
            <pc:sldMk cId="3489117184" sldId="1774"/>
            <ac:spMk id="9" creationId="{CA900C6A-6677-07F0-4A9F-81765E9089D5}"/>
          </ac:spMkLst>
        </pc:spChg>
        <pc:picChg chg="del">
          <ac:chgData name="Yoel Kortick" userId="167978f5-7f40-4909-85d5-d4149554ad4e" providerId="ADAL" clId="{EB5CFF90-8C79-42E4-9A23-2D3FA11D4D76}" dt="2023-07-02T06:35:54.835" v="317" actId="478"/>
          <ac:picMkLst>
            <pc:docMk/>
            <pc:sldMk cId="3489117184" sldId="1774"/>
            <ac:picMk id="3" creationId="{F6B26D84-2619-45C6-9346-A2CFFC6D1EE1}"/>
          </ac:picMkLst>
        </pc:picChg>
        <pc:picChg chg="add mod ord">
          <ac:chgData name="Yoel Kortick" userId="167978f5-7f40-4909-85d5-d4149554ad4e" providerId="ADAL" clId="{EB5CFF90-8C79-42E4-9A23-2D3FA11D4D76}" dt="2023-07-02T06:41:41.336" v="505" actId="1036"/>
          <ac:picMkLst>
            <pc:docMk/>
            <pc:sldMk cId="3489117184" sldId="1774"/>
            <ac:picMk id="8" creationId="{32766A29-E80D-ED7B-A912-E056612C35E0}"/>
          </ac:picMkLst>
        </pc:picChg>
      </pc:sldChg>
      <pc:sldChg chg="modSp add mod">
        <pc:chgData name="Yoel Kortick" userId="167978f5-7f40-4909-85d5-d4149554ad4e" providerId="ADAL" clId="{EB5CFF90-8C79-42E4-9A23-2D3FA11D4D76}" dt="2023-06-30T14:39:13.098" v="1"/>
        <pc:sldMkLst>
          <pc:docMk/>
          <pc:sldMk cId="78585819" sldId="1778"/>
        </pc:sldMkLst>
        <pc:spChg chg="mod">
          <ac:chgData name="Yoel Kortick" userId="167978f5-7f40-4909-85d5-d4149554ad4e" providerId="ADAL" clId="{EB5CFF90-8C79-42E4-9A23-2D3FA11D4D76}" dt="2023-06-30T14:39:13.098" v="1"/>
          <ac:spMkLst>
            <pc:docMk/>
            <pc:sldMk cId="78585819" sldId="1778"/>
            <ac:spMk id="5" creationId="{FF8C144D-8324-4169-A0CD-3C427B16D1BA}"/>
          </ac:spMkLst>
        </pc:spChg>
      </pc:sldChg>
      <pc:sldChg chg="addSp delSp modSp mod">
        <pc:chgData name="Yoel Kortick" userId="167978f5-7f40-4909-85d5-d4149554ad4e" providerId="ADAL" clId="{EB5CFF90-8C79-42E4-9A23-2D3FA11D4D76}" dt="2023-07-04T11:16:15.267" v="12767"/>
        <pc:sldMkLst>
          <pc:docMk/>
          <pc:sldMk cId="2451016510" sldId="1782"/>
        </pc:sldMkLst>
        <pc:spChg chg="mod">
          <ac:chgData name="Yoel Kortick" userId="167978f5-7f40-4909-85d5-d4149554ad4e" providerId="ADAL" clId="{EB5CFF90-8C79-42E4-9A23-2D3FA11D4D76}" dt="2023-07-02T06:18:06.255" v="281" actId="14100"/>
          <ac:spMkLst>
            <pc:docMk/>
            <pc:sldMk cId="2451016510" sldId="1782"/>
            <ac:spMk id="4" creationId="{746024EF-84AD-4F98-B784-A3089571BAA5}"/>
          </ac:spMkLst>
        </pc:spChg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2451016510" sldId="1782"/>
            <ac:spMk id="5" creationId="{E8A1DDA2-AC00-41D8-9746-AC602EB1E40A}"/>
          </ac:spMkLst>
        </pc:spChg>
        <pc:spChg chg="mod">
          <ac:chgData name="Yoel Kortick" userId="167978f5-7f40-4909-85d5-d4149554ad4e" providerId="ADAL" clId="{EB5CFF90-8C79-42E4-9A23-2D3FA11D4D76}" dt="2023-07-02T06:17:41.251" v="275" actId="33524"/>
          <ac:spMkLst>
            <pc:docMk/>
            <pc:sldMk cId="2451016510" sldId="1782"/>
            <ac:spMk id="8" creationId="{16374C29-DCF8-45E5-8BBD-40B9AE435B35}"/>
          </ac:spMkLst>
        </pc:spChg>
        <pc:picChg chg="del">
          <ac:chgData name="Yoel Kortick" userId="167978f5-7f40-4909-85d5-d4149554ad4e" providerId="ADAL" clId="{EB5CFF90-8C79-42E4-9A23-2D3FA11D4D76}" dt="2023-07-02T06:17:57.216" v="276" actId="478"/>
          <ac:picMkLst>
            <pc:docMk/>
            <pc:sldMk cId="2451016510" sldId="1782"/>
            <ac:picMk id="7" creationId="{DA256178-9DBD-45A2-A67C-EDD26085379C}"/>
          </ac:picMkLst>
        </pc:picChg>
        <pc:picChg chg="add mod ord">
          <ac:chgData name="Yoel Kortick" userId="167978f5-7f40-4909-85d5-d4149554ad4e" providerId="ADAL" clId="{EB5CFF90-8C79-42E4-9A23-2D3FA11D4D76}" dt="2023-07-02T06:18:08.878" v="282" actId="208"/>
          <ac:picMkLst>
            <pc:docMk/>
            <pc:sldMk cId="2451016510" sldId="1782"/>
            <ac:picMk id="9" creationId="{81EFF8A3-F849-BE42-0CD8-873B86B4739F}"/>
          </ac:picMkLst>
        </pc:picChg>
      </pc:sldChg>
      <pc:sldChg chg="addSp delSp modSp mod">
        <pc:chgData name="Yoel Kortick" userId="167978f5-7f40-4909-85d5-d4149554ad4e" providerId="ADAL" clId="{EB5CFF90-8C79-42E4-9A23-2D3FA11D4D76}" dt="2023-07-02T14:06:53.313" v="9916"/>
        <pc:sldMkLst>
          <pc:docMk/>
          <pc:sldMk cId="3111209733" sldId="1783"/>
        </pc:sldMkLst>
        <pc:spChg chg="mod">
          <ac:chgData name="Yoel Kortick" userId="167978f5-7f40-4909-85d5-d4149554ad4e" providerId="ADAL" clId="{EB5CFF90-8C79-42E4-9A23-2D3FA11D4D76}" dt="2023-07-02T14:06:53.313" v="9916"/>
          <ac:spMkLst>
            <pc:docMk/>
            <pc:sldMk cId="3111209733" sldId="1783"/>
            <ac:spMk id="5" creationId="{E8A1DDA2-AC00-41D8-9746-AC602EB1E40A}"/>
          </ac:spMkLst>
        </pc:spChg>
        <pc:spChg chg="del mod">
          <ac:chgData name="Yoel Kortick" userId="167978f5-7f40-4909-85d5-d4149554ad4e" providerId="ADAL" clId="{EB5CFF90-8C79-42E4-9A23-2D3FA11D4D76}" dt="2023-07-02T06:41:27.557" v="488" actId="478"/>
          <ac:spMkLst>
            <pc:docMk/>
            <pc:sldMk cId="3111209733" sldId="1783"/>
            <ac:spMk id="6" creationId="{A71215A1-7835-4033-9657-BEA33A271663}"/>
          </ac:spMkLst>
        </pc:spChg>
        <pc:spChg chg="add mod">
          <ac:chgData name="Yoel Kortick" userId="167978f5-7f40-4909-85d5-d4149554ad4e" providerId="ADAL" clId="{EB5CFF90-8C79-42E4-9A23-2D3FA11D4D76}" dt="2023-07-02T06:42:24.224" v="583" actId="1036"/>
          <ac:spMkLst>
            <pc:docMk/>
            <pc:sldMk cId="3111209733" sldId="1783"/>
            <ac:spMk id="7" creationId="{C81CF513-6E8D-4917-E515-BBC5BE0846DD}"/>
          </ac:spMkLst>
        </pc:spChg>
        <pc:spChg chg="mod">
          <ac:chgData name="Yoel Kortick" userId="167978f5-7f40-4909-85d5-d4149554ad4e" providerId="ADAL" clId="{EB5CFF90-8C79-42E4-9A23-2D3FA11D4D76}" dt="2023-07-02T06:43:08.585" v="614" actId="1035"/>
          <ac:spMkLst>
            <pc:docMk/>
            <pc:sldMk cId="3111209733" sldId="1783"/>
            <ac:spMk id="10" creationId="{61BA0D88-51B8-4234-A7C5-D36B89455D4E}"/>
          </ac:spMkLst>
        </pc:spChg>
        <pc:spChg chg="mod">
          <ac:chgData name="Yoel Kortick" userId="167978f5-7f40-4909-85d5-d4149554ad4e" providerId="ADAL" clId="{EB5CFF90-8C79-42E4-9A23-2D3FA11D4D76}" dt="2023-07-02T06:42:55.288" v="607" actId="1038"/>
          <ac:spMkLst>
            <pc:docMk/>
            <pc:sldMk cId="3111209733" sldId="1783"/>
            <ac:spMk id="11" creationId="{C7881CAF-AD6A-4E16-AE93-5EBA5991E34D}"/>
          </ac:spMkLst>
        </pc:spChg>
        <pc:spChg chg="mod">
          <ac:chgData name="Yoel Kortick" userId="167978f5-7f40-4909-85d5-d4149554ad4e" providerId="ADAL" clId="{EB5CFF90-8C79-42E4-9A23-2D3FA11D4D76}" dt="2023-07-02T06:42:38.349" v="588" actId="1037"/>
          <ac:spMkLst>
            <pc:docMk/>
            <pc:sldMk cId="3111209733" sldId="1783"/>
            <ac:spMk id="12" creationId="{B72EB870-82BA-4A40-BD1C-8681EC67E9AB}"/>
          </ac:spMkLst>
        </pc:spChg>
        <pc:spChg chg="mod">
          <ac:chgData name="Yoel Kortick" userId="167978f5-7f40-4909-85d5-d4149554ad4e" providerId="ADAL" clId="{EB5CFF90-8C79-42E4-9A23-2D3FA11D4D76}" dt="2023-07-02T06:42:17.680" v="545" actId="14100"/>
          <ac:spMkLst>
            <pc:docMk/>
            <pc:sldMk cId="3111209733" sldId="1783"/>
            <ac:spMk id="13" creationId="{81A26E59-59DD-41C1-8AC9-2AB5B30788DD}"/>
          </ac:spMkLst>
        </pc:spChg>
        <pc:picChg chg="add mod ord">
          <ac:chgData name="Yoel Kortick" userId="167978f5-7f40-4909-85d5-d4149554ad4e" providerId="ADAL" clId="{EB5CFF90-8C79-42E4-9A23-2D3FA11D4D76}" dt="2023-07-02T06:43:06.861" v="613" actId="208"/>
          <ac:picMkLst>
            <pc:docMk/>
            <pc:sldMk cId="3111209733" sldId="1783"/>
            <ac:picMk id="4" creationId="{39F33BDA-94C3-393D-F743-60E141B3B2D4}"/>
          </ac:picMkLst>
        </pc:picChg>
        <pc:picChg chg="del">
          <ac:chgData name="Yoel Kortick" userId="167978f5-7f40-4909-85d5-d4149554ad4e" providerId="ADAL" clId="{EB5CFF90-8C79-42E4-9A23-2D3FA11D4D76}" dt="2023-07-02T06:40:46.972" v="480" actId="478"/>
          <ac:picMkLst>
            <pc:docMk/>
            <pc:sldMk cId="3111209733" sldId="1783"/>
            <ac:picMk id="9" creationId="{C35759A1-B157-4A58-BDCF-769CDE2DF988}"/>
          </ac:picMkLst>
        </pc:picChg>
      </pc:sldChg>
      <pc:sldChg chg="add">
        <pc:chgData name="Yoel Kortick" userId="167978f5-7f40-4909-85d5-d4149554ad4e" providerId="ADAL" clId="{EB5CFF90-8C79-42E4-9A23-2D3FA11D4D76}" dt="2023-06-30T14:44:29.164" v="36"/>
        <pc:sldMkLst>
          <pc:docMk/>
          <pc:sldMk cId="2694515923" sldId="1787"/>
        </pc:sldMkLst>
      </pc:sldChg>
      <pc:sldChg chg="del">
        <pc:chgData name="Yoel Kortick" userId="167978f5-7f40-4909-85d5-d4149554ad4e" providerId="ADAL" clId="{EB5CFF90-8C79-42E4-9A23-2D3FA11D4D76}" dt="2023-06-30T14:48:19.151" v="48" actId="47"/>
        <pc:sldMkLst>
          <pc:docMk/>
          <pc:sldMk cId="2427006618" sldId="1789"/>
        </pc:sldMkLst>
      </pc:sldChg>
      <pc:sldChg chg="addSp delSp modSp mod">
        <pc:chgData name="Yoel Kortick" userId="167978f5-7f40-4909-85d5-d4149554ad4e" providerId="ADAL" clId="{EB5CFF90-8C79-42E4-9A23-2D3FA11D4D76}" dt="2023-07-04T11:16:15.267" v="12767"/>
        <pc:sldMkLst>
          <pc:docMk/>
          <pc:sldMk cId="4130989435" sldId="1790"/>
        </pc:sldMkLst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4130989435" sldId="1790"/>
            <ac:spMk id="6" creationId="{A71215A1-7835-4033-9657-BEA33A271663}"/>
          </ac:spMkLst>
        </pc:spChg>
        <pc:spChg chg="add del mod">
          <ac:chgData name="Yoel Kortick" userId="167978f5-7f40-4909-85d5-d4149554ad4e" providerId="ADAL" clId="{EB5CFF90-8C79-42E4-9A23-2D3FA11D4D76}" dt="2023-07-02T11:48:47.587" v="7608" actId="478"/>
          <ac:spMkLst>
            <pc:docMk/>
            <pc:sldMk cId="4130989435" sldId="1790"/>
            <ac:spMk id="8" creationId="{F2624AB1-90EC-BD70-274F-3A12D4F6CAEE}"/>
          </ac:spMkLst>
        </pc:spChg>
        <pc:spChg chg="add del mod">
          <ac:chgData name="Yoel Kortick" userId="167978f5-7f40-4909-85d5-d4149554ad4e" providerId="ADAL" clId="{EB5CFF90-8C79-42E4-9A23-2D3FA11D4D76}" dt="2023-07-02T11:48:47.587" v="7608" actId="478"/>
          <ac:spMkLst>
            <pc:docMk/>
            <pc:sldMk cId="4130989435" sldId="1790"/>
            <ac:spMk id="10" creationId="{941C3CD9-2956-A2E0-D99C-C3EF0B04D10A}"/>
          </ac:spMkLst>
        </pc:spChg>
        <pc:spChg chg="add del mod">
          <ac:chgData name="Yoel Kortick" userId="167978f5-7f40-4909-85d5-d4149554ad4e" providerId="ADAL" clId="{EB5CFF90-8C79-42E4-9A23-2D3FA11D4D76}" dt="2023-07-02T11:48:47.587" v="7608" actId="478"/>
          <ac:spMkLst>
            <pc:docMk/>
            <pc:sldMk cId="4130989435" sldId="1790"/>
            <ac:spMk id="13" creationId="{1B6A3A8E-981A-96A3-9B15-B838F2F27A52}"/>
          </ac:spMkLst>
        </pc:spChg>
        <pc:spChg chg="add del mod">
          <ac:chgData name="Yoel Kortick" userId="167978f5-7f40-4909-85d5-d4149554ad4e" providerId="ADAL" clId="{EB5CFF90-8C79-42E4-9A23-2D3FA11D4D76}" dt="2023-07-02T11:48:47.587" v="7608" actId="478"/>
          <ac:spMkLst>
            <pc:docMk/>
            <pc:sldMk cId="4130989435" sldId="1790"/>
            <ac:spMk id="14" creationId="{B79EF9AD-8E05-24C9-1EE6-39C835B38FBC}"/>
          </ac:spMkLst>
        </pc:spChg>
        <pc:picChg chg="del">
          <ac:chgData name="Yoel Kortick" userId="167978f5-7f40-4909-85d5-d4149554ad4e" providerId="ADAL" clId="{EB5CFF90-8C79-42E4-9A23-2D3FA11D4D76}" dt="2023-07-02T11:27:15.805" v="6586" actId="478"/>
          <ac:picMkLst>
            <pc:docMk/>
            <pc:sldMk cId="4130989435" sldId="1790"/>
            <ac:picMk id="4" creationId="{91C70D19-AADD-4A93-88A0-EF75952EF36B}"/>
          </ac:picMkLst>
        </pc:picChg>
        <pc:picChg chg="add del mod">
          <ac:chgData name="Yoel Kortick" userId="167978f5-7f40-4909-85d5-d4149554ad4e" providerId="ADAL" clId="{EB5CFF90-8C79-42E4-9A23-2D3FA11D4D76}" dt="2023-07-02T11:48:47.587" v="7608" actId="478"/>
          <ac:picMkLst>
            <pc:docMk/>
            <pc:sldMk cId="4130989435" sldId="1790"/>
            <ac:picMk id="7" creationId="{3A4BCAEC-0691-FD2A-455F-7D5ADFA32E1F}"/>
          </ac:picMkLst>
        </pc:picChg>
        <pc:cxnChg chg="add del mod">
          <ac:chgData name="Yoel Kortick" userId="167978f5-7f40-4909-85d5-d4149554ad4e" providerId="ADAL" clId="{EB5CFF90-8C79-42E4-9A23-2D3FA11D4D76}" dt="2023-07-02T11:48:47.587" v="7608" actId="478"/>
          <ac:cxnSpMkLst>
            <pc:docMk/>
            <pc:sldMk cId="4130989435" sldId="1790"/>
            <ac:cxnSpMk id="9" creationId="{4BEF8FBB-2EED-FBB7-4C1D-7A9C98412FE4}"/>
          </ac:cxnSpMkLst>
        </pc:cxnChg>
        <pc:cxnChg chg="add del mod">
          <ac:chgData name="Yoel Kortick" userId="167978f5-7f40-4909-85d5-d4149554ad4e" providerId="ADAL" clId="{EB5CFF90-8C79-42E4-9A23-2D3FA11D4D76}" dt="2023-07-02T11:48:47.587" v="7608" actId="478"/>
          <ac:cxnSpMkLst>
            <pc:docMk/>
            <pc:sldMk cId="4130989435" sldId="1790"/>
            <ac:cxnSpMk id="11" creationId="{8F814C43-24D9-0DCD-4F5F-C33161EBDD0E}"/>
          </ac:cxnSpMkLst>
        </pc:cxnChg>
        <pc:cxnChg chg="add del mod">
          <ac:chgData name="Yoel Kortick" userId="167978f5-7f40-4909-85d5-d4149554ad4e" providerId="ADAL" clId="{EB5CFF90-8C79-42E4-9A23-2D3FA11D4D76}" dt="2023-07-02T11:48:47.587" v="7608" actId="478"/>
          <ac:cxnSpMkLst>
            <pc:docMk/>
            <pc:sldMk cId="4130989435" sldId="1790"/>
            <ac:cxnSpMk id="15" creationId="{DA4DED8D-69F4-CFE0-85AF-C7C21833FCCA}"/>
          </ac:cxnSpMkLst>
        </pc:cxnChg>
        <pc:cxnChg chg="add del mod">
          <ac:chgData name="Yoel Kortick" userId="167978f5-7f40-4909-85d5-d4149554ad4e" providerId="ADAL" clId="{EB5CFF90-8C79-42E4-9A23-2D3FA11D4D76}" dt="2023-07-02T11:48:47.587" v="7608" actId="478"/>
          <ac:cxnSpMkLst>
            <pc:docMk/>
            <pc:sldMk cId="4130989435" sldId="1790"/>
            <ac:cxnSpMk id="16" creationId="{0D535573-0099-387C-308A-9661C5F65064}"/>
          </ac:cxnSpMkLst>
        </pc:cxnChg>
      </pc:sldChg>
      <pc:sldChg chg="del">
        <pc:chgData name="Yoel Kortick" userId="167978f5-7f40-4909-85d5-d4149554ad4e" providerId="ADAL" clId="{EB5CFF90-8C79-42E4-9A23-2D3FA11D4D76}" dt="2023-07-02T11:47:56.236" v="7583" actId="47"/>
        <pc:sldMkLst>
          <pc:docMk/>
          <pc:sldMk cId="2259122159" sldId="1791"/>
        </pc:sldMkLst>
      </pc:sldChg>
      <pc:sldChg chg="del">
        <pc:chgData name="Yoel Kortick" userId="167978f5-7f40-4909-85d5-d4149554ad4e" providerId="ADAL" clId="{EB5CFF90-8C79-42E4-9A23-2D3FA11D4D76}" dt="2023-07-02T12:19:20.655" v="7690" actId="47"/>
        <pc:sldMkLst>
          <pc:docMk/>
          <pc:sldMk cId="198144015" sldId="1792"/>
        </pc:sldMkLst>
      </pc:sldChg>
      <pc:sldChg chg="addSp delSp modSp mod">
        <pc:chgData name="Yoel Kortick" userId="167978f5-7f40-4909-85d5-d4149554ad4e" providerId="ADAL" clId="{EB5CFF90-8C79-42E4-9A23-2D3FA11D4D76}" dt="2023-07-02T12:21:41.764" v="7696" actId="11529"/>
        <pc:sldMkLst>
          <pc:docMk/>
          <pc:sldMk cId="461908747" sldId="1793"/>
        </pc:sldMkLst>
        <pc:spChg chg="add">
          <ac:chgData name="Yoel Kortick" userId="167978f5-7f40-4909-85d5-d4149554ad4e" providerId="ADAL" clId="{EB5CFF90-8C79-42E4-9A23-2D3FA11D4D76}" dt="2023-07-02T12:21:31.450" v="7694" actId="11529"/>
          <ac:spMkLst>
            <pc:docMk/>
            <pc:sldMk cId="461908747" sldId="1793"/>
            <ac:spMk id="9" creationId="{C0ACD18B-0C79-2676-36A1-2031C30AE661}"/>
          </ac:spMkLst>
        </pc:spChg>
        <pc:spChg chg="add">
          <ac:chgData name="Yoel Kortick" userId="167978f5-7f40-4909-85d5-d4149554ad4e" providerId="ADAL" clId="{EB5CFF90-8C79-42E4-9A23-2D3FA11D4D76}" dt="2023-07-02T12:21:36.705" v="7695" actId="11529"/>
          <ac:spMkLst>
            <pc:docMk/>
            <pc:sldMk cId="461908747" sldId="1793"/>
            <ac:spMk id="10" creationId="{3CD14103-BE54-50D4-0BF0-A1665F013E61}"/>
          </ac:spMkLst>
        </pc:spChg>
        <pc:spChg chg="add">
          <ac:chgData name="Yoel Kortick" userId="167978f5-7f40-4909-85d5-d4149554ad4e" providerId="ADAL" clId="{EB5CFF90-8C79-42E4-9A23-2D3FA11D4D76}" dt="2023-07-02T12:21:41.764" v="7696" actId="11529"/>
          <ac:spMkLst>
            <pc:docMk/>
            <pc:sldMk cId="461908747" sldId="1793"/>
            <ac:spMk id="11" creationId="{0126099C-CA35-3D39-E4BC-C4E6F167BEF6}"/>
          </ac:spMkLst>
        </pc:spChg>
        <pc:picChg chg="del">
          <ac:chgData name="Yoel Kortick" userId="167978f5-7f40-4909-85d5-d4149554ad4e" providerId="ADAL" clId="{EB5CFF90-8C79-42E4-9A23-2D3FA11D4D76}" dt="2023-07-02T12:19:24.490" v="7691" actId="478"/>
          <ac:picMkLst>
            <pc:docMk/>
            <pc:sldMk cId="461908747" sldId="1793"/>
            <ac:picMk id="3" creationId="{14753F8C-08BF-45CB-9AEA-B1310A75606B}"/>
          </ac:picMkLst>
        </pc:picChg>
        <pc:picChg chg="add mod">
          <ac:chgData name="Yoel Kortick" userId="167978f5-7f40-4909-85d5-d4149554ad4e" providerId="ADAL" clId="{EB5CFF90-8C79-42E4-9A23-2D3FA11D4D76}" dt="2023-07-02T12:21:26.169" v="7693" actId="208"/>
          <ac:picMkLst>
            <pc:docMk/>
            <pc:sldMk cId="461908747" sldId="1793"/>
            <ac:picMk id="8" creationId="{72789CEA-8925-C18C-691C-C7B86ECF6A82}"/>
          </ac:picMkLst>
        </pc:picChg>
      </pc:sldChg>
      <pc:sldChg chg="del">
        <pc:chgData name="Yoel Kortick" userId="167978f5-7f40-4909-85d5-d4149554ad4e" providerId="ADAL" clId="{EB5CFF90-8C79-42E4-9A23-2D3FA11D4D76}" dt="2023-07-02T11:23:32.099" v="6572" actId="47"/>
        <pc:sldMkLst>
          <pc:docMk/>
          <pc:sldMk cId="3677589981" sldId="1797"/>
        </pc:sldMkLst>
      </pc:sldChg>
      <pc:sldChg chg="modSp del mod">
        <pc:chgData name="Yoel Kortick" userId="167978f5-7f40-4909-85d5-d4149554ad4e" providerId="ADAL" clId="{EB5CFF90-8C79-42E4-9A23-2D3FA11D4D76}" dt="2023-06-30T14:43:12.443" v="28" actId="47"/>
        <pc:sldMkLst>
          <pc:docMk/>
          <pc:sldMk cId="64861564" sldId="1811"/>
        </pc:sldMkLst>
        <pc:spChg chg="mod">
          <ac:chgData name="Yoel Kortick" userId="167978f5-7f40-4909-85d5-d4149554ad4e" providerId="ADAL" clId="{EB5CFF90-8C79-42E4-9A23-2D3FA11D4D76}" dt="2023-06-30T14:41:08.753" v="16" actId="20577"/>
          <ac:spMkLst>
            <pc:docMk/>
            <pc:sldMk cId="64861564" sldId="1811"/>
            <ac:spMk id="6" creationId="{A71215A1-7835-4033-9657-BEA33A271663}"/>
          </ac:spMkLst>
        </pc:spChg>
      </pc:sldChg>
      <pc:sldChg chg="addSp delSp modSp mod">
        <pc:chgData name="Yoel Kortick" userId="167978f5-7f40-4909-85d5-d4149554ad4e" providerId="ADAL" clId="{EB5CFF90-8C79-42E4-9A23-2D3FA11D4D76}" dt="2023-07-04T11:16:15.267" v="12767"/>
        <pc:sldMkLst>
          <pc:docMk/>
          <pc:sldMk cId="2422377514" sldId="1812"/>
        </pc:sldMkLst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2422377514" sldId="1812"/>
            <ac:spMk id="5" creationId="{E8A1DDA2-AC00-41D8-9746-AC602EB1E40A}"/>
          </ac:spMkLst>
        </pc:spChg>
        <pc:spChg chg="mod">
          <ac:chgData name="Yoel Kortick" userId="167978f5-7f40-4909-85d5-d4149554ad4e" providerId="ADAL" clId="{EB5CFF90-8C79-42E4-9A23-2D3FA11D4D76}" dt="2023-07-02T06:22:41.690" v="292" actId="14100"/>
          <ac:spMkLst>
            <pc:docMk/>
            <pc:sldMk cId="2422377514" sldId="1812"/>
            <ac:spMk id="8" creationId="{2326AAB5-A8C8-4F90-95FF-6948C4D8B40B}"/>
          </ac:spMkLst>
        </pc:spChg>
        <pc:spChg chg="mod">
          <ac:chgData name="Yoel Kortick" userId="167978f5-7f40-4909-85d5-d4149554ad4e" providerId="ADAL" clId="{EB5CFF90-8C79-42E4-9A23-2D3FA11D4D76}" dt="2023-07-02T06:22:45.596" v="293" actId="1076"/>
          <ac:spMkLst>
            <pc:docMk/>
            <pc:sldMk cId="2422377514" sldId="1812"/>
            <ac:spMk id="10" creationId="{ADC79F7D-8882-427F-9459-17B57157E1B5}"/>
          </ac:spMkLst>
        </pc:spChg>
        <pc:spChg chg="mod">
          <ac:chgData name="Yoel Kortick" userId="167978f5-7f40-4909-85d5-d4149554ad4e" providerId="ADAL" clId="{EB5CFF90-8C79-42E4-9A23-2D3FA11D4D76}" dt="2023-07-02T06:22:51.392" v="295" actId="20577"/>
          <ac:spMkLst>
            <pc:docMk/>
            <pc:sldMk cId="2422377514" sldId="1812"/>
            <ac:spMk id="12" creationId="{DBFEEF5E-6B61-4163-9472-DCDA2830BBF7}"/>
          </ac:spMkLst>
        </pc:spChg>
        <pc:picChg chg="add del ord">
          <ac:chgData name="Yoel Kortick" userId="167978f5-7f40-4909-85d5-d4149554ad4e" providerId="ADAL" clId="{EB5CFF90-8C79-42E4-9A23-2D3FA11D4D76}" dt="2023-07-02T06:22:30.965" v="287" actId="478"/>
          <ac:picMkLst>
            <pc:docMk/>
            <pc:sldMk cId="2422377514" sldId="1812"/>
            <ac:picMk id="4" creationId="{BE02E3D0-E5C4-FEE9-FB59-434D4D88801C}"/>
          </ac:picMkLst>
        </pc:picChg>
        <pc:picChg chg="add mod ord">
          <ac:chgData name="Yoel Kortick" userId="167978f5-7f40-4909-85d5-d4149554ad4e" providerId="ADAL" clId="{EB5CFF90-8C79-42E4-9A23-2D3FA11D4D76}" dt="2023-07-02T06:22:55.833" v="296" actId="208"/>
          <ac:picMkLst>
            <pc:docMk/>
            <pc:sldMk cId="2422377514" sldId="1812"/>
            <ac:picMk id="9" creationId="{9CFA56D8-9B8D-6EBC-4E4B-C8C82A3748DA}"/>
          </ac:picMkLst>
        </pc:picChg>
        <pc:picChg chg="del">
          <ac:chgData name="Yoel Kortick" userId="167978f5-7f40-4909-85d5-d4149554ad4e" providerId="ADAL" clId="{EB5CFF90-8C79-42E4-9A23-2D3FA11D4D76}" dt="2023-07-02T06:21:55.853" v="283" actId="478"/>
          <ac:picMkLst>
            <pc:docMk/>
            <pc:sldMk cId="2422377514" sldId="1812"/>
            <ac:picMk id="11" creationId="{500225CD-D2A6-413E-B18C-A247562A4CEB}"/>
          </ac:picMkLst>
        </pc:picChg>
        <pc:cxnChg chg="mod">
          <ac:chgData name="Yoel Kortick" userId="167978f5-7f40-4909-85d5-d4149554ad4e" providerId="ADAL" clId="{EB5CFF90-8C79-42E4-9A23-2D3FA11D4D76}" dt="2023-07-02T06:22:48.502" v="294" actId="14100"/>
          <ac:cxnSpMkLst>
            <pc:docMk/>
            <pc:sldMk cId="2422377514" sldId="1812"/>
            <ac:cxnSpMk id="15" creationId="{D0E625F8-7790-46E3-9A5F-2B85CC7217C1}"/>
          </ac:cxnSpMkLst>
        </pc:cxnChg>
      </pc:sldChg>
      <pc:sldChg chg="del">
        <pc:chgData name="Yoel Kortick" userId="167978f5-7f40-4909-85d5-d4149554ad4e" providerId="ADAL" clId="{EB5CFF90-8C79-42E4-9A23-2D3FA11D4D76}" dt="2023-06-30T14:48:34.429" v="57" actId="47"/>
        <pc:sldMkLst>
          <pc:docMk/>
          <pc:sldMk cId="2832740048" sldId="1813"/>
        </pc:sldMkLst>
      </pc:sldChg>
      <pc:sldChg chg="del">
        <pc:chgData name="Yoel Kortick" userId="167978f5-7f40-4909-85d5-d4149554ad4e" providerId="ADAL" clId="{EB5CFF90-8C79-42E4-9A23-2D3FA11D4D76}" dt="2023-07-02T11:23:32.099" v="6572" actId="47"/>
        <pc:sldMkLst>
          <pc:docMk/>
          <pc:sldMk cId="3942861059" sldId="1821"/>
        </pc:sldMkLst>
      </pc:sldChg>
      <pc:sldChg chg="addSp delSp modSp mod">
        <pc:chgData name="Yoel Kortick" userId="167978f5-7f40-4909-85d5-d4149554ad4e" providerId="ADAL" clId="{EB5CFF90-8C79-42E4-9A23-2D3FA11D4D76}" dt="2023-07-04T11:16:15.267" v="12767"/>
        <pc:sldMkLst>
          <pc:docMk/>
          <pc:sldMk cId="1753906469" sldId="1825"/>
        </pc:sldMkLst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1753906469" sldId="1825"/>
            <ac:spMk id="5" creationId="{E8A1DDA2-AC00-41D8-9746-AC602EB1E40A}"/>
          </ac:spMkLst>
        </pc:spChg>
        <pc:spChg chg="mod">
          <ac:chgData name="Yoel Kortick" userId="167978f5-7f40-4909-85d5-d4149554ad4e" providerId="ADAL" clId="{EB5CFF90-8C79-42E4-9A23-2D3FA11D4D76}" dt="2023-07-02T06:15:46.775" v="232" actId="1038"/>
          <ac:spMkLst>
            <pc:docMk/>
            <pc:sldMk cId="1753906469" sldId="1825"/>
            <ac:spMk id="24" creationId="{0EE8555C-5C0A-457A-B656-A411F06DFC28}"/>
          </ac:spMkLst>
        </pc:spChg>
        <pc:picChg chg="del">
          <ac:chgData name="Yoel Kortick" userId="167978f5-7f40-4909-85d5-d4149554ad4e" providerId="ADAL" clId="{EB5CFF90-8C79-42E4-9A23-2D3FA11D4D76}" dt="2023-07-02T06:15:31.880" v="216" actId="478"/>
          <ac:picMkLst>
            <pc:docMk/>
            <pc:sldMk cId="1753906469" sldId="1825"/>
            <ac:picMk id="3" creationId="{8E571B02-6432-4AED-AD0C-2CCB70A221FA}"/>
          </ac:picMkLst>
        </pc:picChg>
        <pc:picChg chg="add mod ord">
          <ac:chgData name="Yoel Kortick" userId="167978f5-7f40-4909-85d5-d4149554ad4e" providerId="ADAL" clId="{EB5CFF90-8C79-42E4-9A23-2D3FA11D4D76}" dt="2023-07-02T06:16:09.889" v="238" actId="208"/>
          <ac:picMkLst>
            <pc:docMk/>
            <pc:sldMk cId="1753906469" sldId="1825"/>
            <ac:picMk id="6" creationId="{4C4E0C07-CBC8-6606-7399-6567FCDE57AD}"/>
          </ac:picMkLst>
        </pc:picChg>
        <pc:cxnChg chg="add mod">
          <ac:chgData name="Yoel Kortick" userId="167978f5-7f40-4909-85d5-d4149554ad4e" providerId="ADAL" clId="{EB5CFF90-8C79-42E4-9A23-2D3FA11D4D76}" dt="2023-07-02T06:16:07.733" v="237" actId="14100"/>
          <ac:cxnSpMkLst>
            <pc:docMk/>
            <pc:sldMk cId="1753906469" sldId="1825"/>
            <ac:cxnSpMk id="9" creationId="{E1DCE689-FF02-2276-34F9-DD7B5AF82100}"/>
          </ac:cxnSpMkLst>
        </pc:cxnChg>
        <pc:cxnChg chg="mod">
          <ac:chgData name="Yoel Kortick" userId="167978f5-7f40-4909-85d5-d4149554ad4e" providerId="ADAL" clId="{EB5CFF90-8C79-42E4-9A23-2D3FA11D4D76}" dt="2023-07-02T06:15:58.950" v="235" actId="14100"/>
          <ac:cxnSpMkLst>
            <pc:docMk/>
            <pc:sldMk cId="1753906469" sldId="1825"/>
            <ac:cxnSpMk id="13" creationId="{E86EA74E-8476-4CBC-AEEA-2CCE4983BC78}"/>
          </ac:cxnSpMkLst>
        </pc:cxnChg>
        <pc:cxnChg chg="mod">
          <ac:chgData name="Yoel Kortick" userId="167978f5-7f40-4909-85d5-d4149554ad4e" providerId="ADAL" clId="{EB5CFF90-8C79-42E4-9A23-2D3FA11D4D76}" dt="2023-07-02T06:15:52.425" v="233" actId="14100"/>
          <ac:cxnSpMkLst>
            <pc:docMk/>
            <pc:sldMk cId="1753906469" sldId="1825"/>
            <ac:cxnSpMk id="18" creationId="{F88FC72B-2D93-498E-A449-39557AE0C6FA}"/>
          </ac:cxnSpMkLst>
        </pc:cxnChg>
        <pc:cxnChg chg="mod">
          <ac:chgData name="Yoel Kortick" userId="167978f5-7f40-4909-85d5-d4149554ad4e" providerId="ADAL" clId="{EB5CFF90-8C79-42E4-9A23-2D3FA11D4D76}" dt="2023-07-02T06:15:46.775" v="232" actId="1038"/>
          <ac:cxnSpMkLst>
            <pc:docMk/>
            <pc:sldMk cId="1753906469" sldId="1825"/>
            <ac:cxnSpMk id="23" creationId="{4C5B7AA0-6AF7-463E-8363-C316CF56BDC7}"/>
          </ac:cxnSpMkLst>
        </pc:cxnChg>
      </pc:sldChg>
      <pc:sldChg chg="addSp delSp modSp mod">
        <pc:chgData name="Yoel Kortick" userId="167978f5-7f40-4909-85d5-d4149554ad4e" providerId="ADAL" clId="{EB5CFF90-8C79-42E4-9A23-2D3FA11D4D76}" dt="2023-07-04T11:16:15.267" v="12767"/>
        <pc:sldMkLst>
          <pc:docMk/>
          <pc:sldMk cId="272571755" sldId="1826"/>
        </pc:sldMkLst>
        <pc:spChg chg="mod">
          <ac:chgData name="Yoel Kortick" userId="167978f5-7f40-4909-85d5-d4149554ad4e" providerId="ADAL" clId="{EB5CFF90-8C79-42E4-9A23-2D3FA11D4D76}" dt="2023-07-02T06:26:24.803" v="314" actId="1036"/>
          <ac:spMkLst>
            <pc:docMk/>
            <pc:sldMk cId="272571755" sldId="1826"/>
            <ac:spMk id="4" creationId="{746024EF-84AD-4F98-B784-A3089571BAA5}"/>
          </ac:spMkLst>
        </pc:spChg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272571755" sldId="1826"/>
            <ac:spMk id="5" creationId="{E8A1DDA2-AC00-41D8-9746-AC602EB1E40A}"/>
          </ac:spMkLst>
        </pc:spChg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272571755" sldId="1826"/>
            <ac:spMk id="14" creationId="{0F054DE7-1E25-454A-BF40-BAFB8DB1BC9A}"/>
          </ac:spMkLst>
        </pc:spChg>
        <pc:picChg chg="del">
          <ac:chgData name="Yoel Kortick" userId="167978f5-7f40-4909-85d5-d4149554ad4e" providerId="ADAL" clId="{EB5CFF90-8C79-42E4-9A23-2D3FA11D4D76}" dt="2023-07-02T06:24:21.381" v="297" actId="478"/>
          <ac:picMkLst>
            <pc:docMk/>
            <pc:sldMk cId="272571755" sldId="1826"/>
            <ac:picMk id="3" creationId="{E715F92A-DE73-40CA-9271-276AA02C52D5}"/>
          </ac:picMkLst>
        </pc:picChg>
        <pc:picChg chg="add del ord">
          <ac:chgData name="Yoel Kortick" userId="167978f5-7f40-4909-85d5-d4149554ad4e" providerId="ADAL" clId="{EB5CFF90-8C79-42E4-9A23-2D3FA11D4D76}" dt="2023-07-02T06:26:01.154" v="300" actId="478"/>
          <ac:picMkLst>
            <pc:docMk/>
            <pc:sldMk cId="272571755" sldId="1826"/>
            <ac:picMk id="8" creationId="{CB18C4B0-BDFB-FB27-03B4-D2EBB30F1D8A}"/>
          </ac:picMkLst>
        </pc:picChg>
        <pc:picChg chg="add mod ord">
          <ac:chgData name="Yoel Kortick" userId="167978f5-7f40-4909-85d5-d4149554ad4e" providerId="ADAL" clId="{EB5CFF90-8C79-42E4-9A23-2D3FA11D4D76}" dt="2023-07-02T06:26:24.803" v="314" actId="1036"/>
          <ac:picMkLst>
            <pc:docMk/>
            <pc:sldMk cId="272571755" sldId="1826"/>
            <ac:picMk id="10" creationId="{66C461B1-1138-DFF8-DA06-6318A1E453BD}"/>
          </ac:picMkLst>
        </pc:picChg>
      </pc:sldChg>
      <pc:sldChg chg="del">
        <pc:chgData name="Yoel Kortick" userId="167978f5-7f40-4909-85d5-d4149554ad4e" providerId="ADAL" clId="{EB5CFF90-8C79-42E4-9A23-2D3FA11D4D76}" dt="2023-07-02T06:30:17.116" v="315" actId="47"/>
        <pc:sldMkLst>
          <pc:docMk/>
          <pc:sldMk cId="1631270701" sldId="1827"/>
        </pc:sldMkLst>
      </pc:sldChg>
      <pc:sldChg chg="del">
        <pc:chgData name="Yoel Kortick" userId="167978f5-7f40-4909-85d5-d4149554ad4e" providerId="ADAL" clId="{EB5CFF90-8C79-42E4-9A23-2D3FA11D4D76}" dt="2023-07-02T06:30:29.125" v="316" actId="47"/>
        <pc:sldMkLst>
          <pc:docMk/>
          <pc:sldMk cId="4133409256" sldId="1828"/>
        </pc:sldMkLst>
      </pc:sldChg>
      <pc:sldChg chg="addSp delSp modSp mod">
        <pc:chgData name="Yoel Kortick" userId="167978f5-7f40-4909-85d5-d4149554ad4e" providerId="ADAL" clId="{EB5CFF90-8C79-42E4-9A23-2D3FA11D4D76}" dt="2023-07-04T11:16:15.267" v="12767"/>
        <pc:sldMkLst>
          <pc:docMk/>
          <pc:sldMk cId="351013693" sldId="1829"/>
        </pc:sldMkLst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351013693" sldId="1829"/>
            <ac:spMk id="6" creationId="{A71215A1-7835-4033-9657-BEA33A271663}"/>
          </ac:spMkLst>
        </pc:spChg>
        <pc:spChg chg="mod">
          <ac:chgData name="Yoel Kortick" userId="167978f5-7f40-4909-85d5-d4149554ad4e" providerId="ADAL" clId="{EB5CFF90-8C79-42E4-9A23-2D3FA11D4D76}" dt="2023-07-02T11:43:36.481" v="7359" actId="14100"/>
          <ac:spMkLst>
            <pc:docMk/>
            <pc:sldMk cId="351013693" sldId="1829"/>
            <ac:spMk id="7" creationId="{649DD934-1FFB-40BA-BD21-8D65537395B4}"/>
          </ac:spMkLst>
        </pc:spChg>
        <pc:spChg chg="add mod">
          <ac:chgData name="Yoel Kortick" userId="167978f5-7f40-4909-85d5-d4149554ad4e" providerId="ADAL" clId="{EB5CFF90-8C79-42E4-9A23-2D3FA11D4D76}" dt="2023-07-04T11:16:15.267" v="12767"/>
          <ac:spMkLst>
            <pc:docMk/>
            <pc:sldMk cId="351013693" sldId="1829"/>
            <ac:spMk id="9" creationId="{1E722CBF-E962-C9ED-DAC2-B9535B6181DA}"/>
          </ac:spMkLst>
        </pc:spChg>
        <pc:spChg chg="mod">
          <ac:chgData name="Yoel Kortick" userId="167978f5-7f40-4909-85d5-d4149554ad4e" providerId="ADAL" clId="{EB5CFF90-8C79-42E4-9A23-2D3FA11D4D76}" dt="2023-07-02T11:40:10.673" v="7261" actId="14100"/>
          <ac:spMkLst>
            <pc:docMk/>
            <pc:sldMk cId="351013693" sldId="1829"/>
            <ac:spMk id="11" creationId="{BE204E66-E0EB-4036-B3E6-E0F27F2A6242}"/>
          </ac:spMkLst>
        </pc:spChg>
        <pc:spChg chg="add mod">
          <ac:chgData name="Yoel Kortick" userId="167978f5-7f40-4909-85d5-d4149554ad4e" providerId="ADAL" clId="{EB5CFF90-8C79-42E4-9A23-2D3FA11D4D76}" dt="2023-07-02T11:41:26.910" v="7284" actId="14100"/>
          <ac:spMkLst>
            <pc:docMk/>
            <pc:sldMk cId="351013693" sldId="1829"/>
            <ac:spMk id="13" creationId="{FA2C2441-8C3A-B971-B85F-02916E5F104D}"/>
          </ac:spMkLst>
        </pc:spChg>
        <pc:picChg chg="del">
          <ac:chgData name="Yoel Kortick" userId="167978f5-7f40-4909-85d5-d4149554ad4e" providerId="ADAL" clId="{EB5CFF90-8C79-42E4-9A23-2D3FA11D4D76}" dt="2023-07-02T11:39:31.776" v="7219" actId="478"/>
          <ac:picMkLst>
            <pc:docMk/>
            <pc:sldMk cId="351013693" sldId="1829"/>
            <ac:picMk id="3" creationId="{F2B5F99C-5E75-46E4-A334-19A97C647E4B}"/>
          </ac:picMkLst>
        </pc:picChg>
        <pc:picChg chg="add mod ord">
          <ac:chgData name="Yoel Kortick" userId="167978f5-7f40-4909-85d5-d4149554ad4e" providerId="ADAL" clId="{EB5CFF90-8C79-42E4-9A23-2D3FA11D4D76}" dt="2023-07-02T11:41:32.310" v="7285" actId="208"/>
          <ac:picMkLst>
            <pc:docMk/>
            <pc:sldMk cId="351013693" sldId="1829"/>
            <ac:picMk id="8" creationId="{23DBACD7-E148-8143-2FED-EA7730526B40}"/>
          </ac:picMkLst>
        </pc:picChg>
        <pc:picChg chg="add mod">
          <ac:chgData name="Yoel Kortick" userId="167978f5-7f40-4909-85d5-d4149554ad4e" providerId="ADAL" clId="{EB5CFF90-8C79-42E4-9A23-2D3FA11D4D76}" dt="2023-07-02T11:41:20.756" v="7282" actId="208"/>
          <ac:picMkLst>
            <pc:docMk/>
            <pc:sldMk cId="351013693" sldId="1829"/>
            <ac:picMk id="12" creationId="{EBF67CE3-75F0-94F0-68E8-47D0489EFACB}"/>
          </ac:picMkLst>
        </pc:picChg>
      </pc:sldChg>
      <pc:sldChg chg="del">
        <pc:chgData name="Yoel Kortick" userId="167978f5-7f40-4909-85d5-d4149554ad4e" providerId="ADAL" clId="{EB5CFF90-8C79-42E4-9A23-2D3FA11D4D76}" dt="2023-07-02T11:47:53.497" v="7582" actId="47"/>
        <pc:sldMkLst>
          <pc:docMk/>
          <pc:sldMk cId="674645122" sldId="1830"/>
        </pc:sldMkLst>
      </pc:sldChg>
      <pc:sldChg chg="del">
        <pc:chgData name="Yoel Kortick" userId="167978f5-7f40-4909-85d5-d4149554ad4e" providerId="ADAL" clId="{EB5CFF90-8C79-42E4-9A23-2D3FA11D4D76}" dt="2023-07-02T11:23:32.099" v="6572" actId="47"/>
        <pc:sldMkLst>
          <pc:docMk/>
          <pc:sldMk cId="1341072315" sldId="1831"/>
        </pc:sldMkLst>
      </pc:sldChg>
      <pc:sldChg chg="del">
        <pc:chgData name="Yoel Kortick" userId="167978f5-7f40-4909-85d5-d4149554ad4e" providerId="ADAL" clId="{EB5CFF90-8C79-42E4-9A23-2D3FA11D4D76}" dt="2023-07-02T11:23:32.099" v="6572" actId="47"/>
        <pc:sldMkLst>
          <pc:docMk/>
          <pc:sldMk cId="127769709" sldId="1832"/>
        </pc:sldMkLst>
      </pc:sldChg>
      <pc:sldChg chg="del">
        <pc:chgData name="Yoel Kortick" userId="167978f5-7f40-4909-85d5-d4149554ad4e" providerId="ADAL" clId="{EB5CFF90-8C79-42E4-9A23-2D3FA11D4D76}" dt="2023-07-02T11:23:32.099" v="6572" actId="47"/>
        <pc:sldMkLst>
          <pc:docMk/>
          <pc:sldMk cId="2254494345" sldId="1833"/>
        </pc:sldMkLst>
      </pc:sldChg>
      <pc:sldChg chg="del">
        <pc:chgData name="Yoel Kortick" userId="167978f5-7f40-4909-85d5-d4149554ad4e" providerId="ADAL" clId="{EB5CFF90-8C79-42E4-9A23-2D3FA11D4D76}" dt="2023-07-02T11:23:32.099" v="6572" actId="47"/>
        <pc:sldMkLst>
          <pc:docMk/>
          <pc:sldMk cId="2409919655" sldId="1834"/>
        </pc:sldMkLst>
      </pc:sldChg>
      <pc:sldChg chg="del">
        <pc:chgData name="Yoel Kortick" userId="167978f5-7f40-4909-85d5-d4149554ad4e" providerId="ADAL" clId="{EB5CFF90-8C79-42E4-9A23-2D3FA11D4D76}" dt="2023-07-02T11:23:32.099" v="6572" actId="47"/>
        <pc:sldMkLst>
          <pc:docMk/>
          <pc:sldMk cId="1147431228" sldId="1835"/>
        </pc:sldMkLst>
      </pc:sldChg>
      <pc:sldChg chg="del">
        <pc:chgData name="Yoel Kortick" userId="167978f5-7f40-4909-85d5-d4149554ad4e" providerId="ADAL" clId="{EB5CFF90-8C79-42E4-9A23-2D3FA11D4D76}" dt="2023-06-30T14:48:58.974" v="59" actId="47"/>
        <pc:sldMkLst>
          <pc:docMk/>
          <pc:sldMk cId="3958812297" sldId="1836"/>
        </pc:sldMkLst>
      </pc:sldChg>
      <pc:sldChg chg="del">
        <pc:chgData name="Yoel Kortick" userId="167978f5-7f40-4909-85d5-d4149554ad4e" providerId="ADAL" clId="{EB5CFF90-8C79-42E4-9A23-2D3FA11D4D76}" dt="2023-07-02T11:23:32.099" v="6572" actId="47"/>
        <pc:sldMkLst>
          <pc:docMk/>
          <pc:sldMk cId="3667103058" sldId="1837"/>
        </pc:sldMkLst>
      </pc:sldChg>
      <pc:sldChg chg="del">
        <pc:chgData name="Yoel Kortick" userId="167978f5-7f40-4909-85d5-d4149554ad4e" providerId="ADAL" clId="{EB5CFF90-8C79-42E4-9A23-2D3FA11D4D76}" dt="2023-06-30T14:49:09.661" v="61" actId="47"/>
        <pc:sldMkLst>
          <pc:docMk/>
          <pc:sldMk cId="3256075369" sldId="1838"/>
        </pc:sldMkLst>
      </pc:sldChg>
      <pc:sldChg chg="addSp delSp modSp mod">
        <pc:chgData name="Yoel Kortick" userId="167978f5-7f40-4909-85d5-d4149554ad4e" providerId="ADAL" clId="{EB5CFF90-8C79-42E4-9A23-2D3FA11D4D76}" dt="2023-07-04T11:16:15.267" v="12767"/>
        <pc:sldMkLst>
          <pc:docMk/>
          <pc:sldMk cId="635292320" sldId="1839"/>
        </pc:sldMkLst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635292320" sldId="1839"/>
            <ac:spMk id="6" creationId="{A71215A1-7835-4033-9657-BEA33A271663}"/>
          </ac:spMkLst>
        </pc:spChg>
        <pc:spChg chg="add del">
          <ac:chgData name="Yoel Kortick" userId="167978f5-7f40-4909-85d5-d4149554ad4e" providerId="ADAL" clId="{EB5CFF90-8C79-42E4-9A23-2D3FA11D4D76}" dt="2023-07-02T13:58:56.454" v="9911" actId="478"/>
          <ac:spMkLst>
            <pc:docMk/>
            <pc:sldMk cId="635292320" sldId="1839"/>
            <ac:spMk id="8" creationId="{91795C01-87F8-3FCF-B9DF-BA055856D4B3}"/>
          </ac:spMkLst>
        </pc:spChg>
      </pc:sldChg>
      <pc:sldChg chg="modSp">
        <pc:chgData name="Yoel Kortick" userId="167978f5-7f40-4909-85d5-d4149554ad4e" providerId="ADAL" clId="{EB5CFF90-8C79-42E4-9A23-2D3FA11D4D76}" dt="2023-07-04T11:16:15.267" v="12767"/>
        <pc:sldMkLst>
          <pc:docMk/>
          <pc:sldMk cId="1292469703" sldId="1840"/>
        </pc:sldMkLst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1292469703" sldId="1840"/>
            <ac:spMk id="6" creationId="{A71215A1-7835-4033-9657-BEA33A271663}"/>
          </ac:spMkLst>
        </pc:spChg>
      </pc:sldChg>
      <pc:sldChg chg="addSp delSp modSp mod">
        <pc:chgData name="Yoel Kortick" userId="167978f5-7f40-4909-85d5-d4149554ad4e" providerId="ADAL" clId="{EB5CFF90-8C79-42E4-9A23-2D3FA11D4D76}" dt="2023-07-04T11:16:15.267" v="12767"/>
        <pc:sldMkLst>
          <pc:docMk/>
          <pc:sldMk cId="3990197628" sldId="1841"/>
        </pc:sldMkLst>
        <pc:spChg chg="del mod">
          <ac:chgData name="Yoel Kortick" userId="167978f5-7f40-4909-85d5-d4149554ad4e" providerId="ADAL" clId="{EB5CFF90-8C79-42E4-9A23-2D3FA11D4D76}" dt="2023-07-02T12:25:39.860" v="7770" actId="478"/>
          <ac:spMkLst>
            <pc:docMk/>
            <pc:sldMk cId="3990197628" sldId="1841"/>
            <ac:spMk id="4" creationId="{9085B7CA-33AB-4DA6-90FB-979217770C2A}"/>
          </ac:spMkLst>
        </pc:spChg>
        <pc:spChg chg="add del mod">
          <ac:chgData name="Yoel Kortick" userId="167978f5-7f40-4909-85d5-d4149554ad4e" providerId="ADAL" clId="{EB5CFF90-8C79-42E4-9A23-2D3FA11D4D76}" dt="2023-07-02T12:27:21.464" v="7794" actId="478"/>
          <ac:spMkLst>
            <pc:docMk/>
            <pc:sldMk cId="3990197628" sldId="1841"/>
            <ac:spMk id="8" creationId="{543FE94E-C6B0-3B9A-01A6-4E4FF2DF2338}"/>
          </ac:spMkLst>
        </pc:spChg>
        <pc:spChg chg="add mod">
          <ac:chgData name="Yoel Kortick" userId="167978f5-7f40-4909-85d5-d4149554ad4e" providerId="ADAL" clId="{EB5CFF90-8C79-42E4-9A23-2D3FA11D4D76}" dt="2023-07-04T11:16:15.267" v="12767"/>
          <ac:spMkLst>
            <pc:docMk/>
            <pc:sldMk cId="3990197628" sldId="1841"/>
            <ac:spMk id="9" creationId="{DB33896B-0051-76E9-6725-C5B37386C43F}"/>
          </ac:spMkLst>
        </pc:spChg>
        <pc:spChg chg="del mod">
          <ac:chgData name="Yoel Kortick" userId="167978f5-7f40-4909-85d5-d4149554ad4e" providerId="ADAL" clId="{EB5CFF90-8C79-42E4-9A23-2D3FA11D4D76}" dt="2023-07-02T12:27:19.866" v="7793" actId="478"/>
          <ac:spMkLst>
            <pc:docMk/>
            <pc:sldMk cId="3990197628" sldId="1841"/>
            <ac:spMk id="10" creationId="{98DA69F3-4FE6-4BEF-9E77-BC31ED2179FE}"/>
          </ac:spMkLst>
        </pc:spChg>
        <pc:spChg chg="del">
          <ac:chgData name="Yoel Kortick" userId="167978f5-7f40-4909-85d5-d4149554ad4e" providerId="ADAL" clId="{EB5CFF90-8C79-42E4-9A23-2D3FA11D4D76}" dt="2023-07-02T12:25:44.910" v="7771" actId="478"/>
          <ac:spMkLst>
            <pc:docMk/>
            <pc:sldMk cId="3990197628" sldId="1841"/>
            <ac:spMk id="11" creationId="{CCD72E07-1F10-4D98-B9AB-34B62821AE28}"/>
          </ac:spMkLst>
        </pc:spChg>
        <pc:spChg chg="del">
          <ac:chgData name="Yoel Kortick" userId="167978f5-7f40-4909-85d5-d4149554ad4e" providerId="ADAL" clId="{EB5CFF90-8C79-42E4-9A23-2D3FA11D4D76}" dt="2023-07-02T12:25:44.910" v="7771" actId="478"/>
          <ac:spMkLst>
            <pc:docMk/>
            <pc:sldMk cId="3990197628" sldId="1841"/>
            <ac:spMk id="12" creationId="{29A19D03-0EAB-433C-80A0-344AA69AEB18}"/>
          </ac:spMkLst>
        </pc:spChg>
        <pc:spChg chg="del">
          <ac:chgData name="Yoel Kortick" userId="167978f5-7f40-4909-85d5-d4149554ad4e" providerId="ADAL" clId="{EB5CFF90-8C79-42E4-9A23-2D3FA11D4D76}" dt="2023-07-02T12:25:44.910" v="7771" actId="478"/>
          <ac:spMkLst>
            <pc:docMk/>
            <pc:sldMk cId="3990197628" sldId="1841"/>
            <ac:spMk id="13" creationId="{4E778F6D-CA32-447A-9F7D-F9CDE21936E7}"/>
          </ac:spMkLst>
        </pc:spChg>
        <pc:spChg chg="del">
          <ac:chgData name="Yoel Kortick" userId="167978f5-7f40-4909-85d5-d4149554ad4e" providerId="ADAL" clId="{EB5CFF90-8C79-42E4-9A23-2D3FA11D4D76}" dt="2023-07-02T12:25:44.910" v="7771" actId="478"/>
          <ac:spMkLst>
            <pc:docMk/>
            <pc:sldMk cId="3990197628" sldId="1841"/>
            <ac:spMk id="14" creationId="{7F6B719A-8116-4C17-A574-2C59F0486429}"/>
          </ac:spMkLst>
        </pc:spChg>
        <pc:spChg chg="add mod">
          <ac:chgData name="Yoel Kortick" userId="167978f5-7f40-4909-85d5-d4149554ad4e" providerId="ADAL" clId="{EB5CFF90-8C79-42E4-9A23-2D3FA11D4D76}" dt="2023-07-02T12:27:57.505" v="7808" actId="1036"/>
          <ac:spMkLst>
            <pc:docMk/>
            <pc:sldMk cId="3990197628" sldId="1841"/>
            <ac:spMk id="15" creationId="{51E0F696-8D92-B6FD-1CF9-B0AA0D043D0C}"/>
          </ac:spMkLst>
        </pc:spChg>
        <pc:spChg chg="del">
          <ac:chgData name="Yoel Kortick" userId="167978f5-7f40-4909-85d5-d4149554ad4e" providerId="ADAL" clId="{EB5CFF90-8C79-42E4-9A23-2D3FA11D4D76}" dt="2023-07-02T12:25:44.910" v="7771" actId="478"/>
          <ac:spMkLst>
            <pc:docMk/>
            <pc:sldMk cId="3990197628" sldId="1841"/>
            <ac:spMk id="17" creationId="{C3E30D99-ADE1-45A3-A012-40D4B3801D41}"/>
          </ac:spMkLst>
        </pc:spChg>
        <pc:spChg chg="del">
          <ac:chgData name="Yoel Kortick" userId="167978f5-7f40-4909-85d5-d4149554ad4e" providerId="ADAL" clId="{EB5CFF90-8C79-42E4-9A23-2D3FA11D4D76}" dt="2023-07-02T12:25:44.910" v="7771" actId="478"/>
          <ac:spMkLst>
            <pc:docMk/>
            <pc:sldMk cId="3990197628" sldId="1841"/>
            <ac:spMk id="19" creationId="{B033EACE-E8B2-43EB-BA10-A0CBD25D66DB}"/>
          </ac:spMkLst>
        </pc:spChg>
        <pc:picChg chg="add mod">
          <ac:chgData name="Yoel Kortick" userId="167978f5-7f40-4909-85d5-d4149554ad4e" providerId="ADAL" clId="{EB5CFF90-8C79-42E4-9A23-2D3FA11D4D76}" dt="2023-07-02T12:27:27.246" v="7798" actId="208"/>
          <ac:picMkLst>
            <pc:docMk/>
            <pc:sldMk cId="3990197628" sldId="1841"/>
            <ac:picMk id="6" creationId="{FB4DA227-9F00-EDC2-80E4-91DB9544E507}"/>
          </ac:picMkLst>
        </pc:picChg>
        <pc:cxnChg chg="del">
          <ac:chgData name="Yoel Kortick" userId="167978f5-7f40-4909-85d5-d4149554ad4e" providerId="ADAL" clId="{EB5CFF90-8C79-42E4-9A23-2D3FA11D4D76}" dt="2023-07-02T12:25:44.910" v="7771" actId="478"/>
          <ac:cxnSpMkLst>
            <pc:docMk/>
            <pc:sldMk cId="3990197628" sldId="1841"/>
            <ac:cxnSpMk id="16" creationId="{8E2CC69F-9C32-4F62-B53F-FB2AFF38A43D}"/>
          </ac:cxnSpMkLst>
        </pc:cxnChg>
        <pc:cxnChg chg="del">
          <ac:chgData name="Yoel Kortick" userId="167978f5-7f40-4909-85d5-d4149554ad4e" providerId="ADAL" clId="{EB5CFF90-8C79-42E4-9A23-2D3FA11D4D76}" dt="2023-07-02T12:25:44.910" v="7771" actId="478"/>
          <ac:cxnSpMkLst>
            <pc:docMk/>
            <pc:sldMk cId="3990197628" sldId="1841"/>
            <ac:cxnSpMk id="18" creationId="{8F108DDF-7977-4089-B972-DE00C75C88F5}"/>
          </ac:cxnSpMkLst>
        </pc:cxnChg>
        <pc:cxnChg chg="del">
          <ac:chgData name="Yoel Kortick" userId="167978f5-7f40-4909-85d5-d4149554ad4e" providerId="ADAL" clId="{EB5CFF90-8C79-42E4-9A23-2D3FA11D4D76}" dt="2023-07-02T12:25:44.910" v="7771" actId="478"/>
          <ac:cxnSpMkLst>
            <pc:docMk/>
            <pc:sldMk cId="3990197628" sldId="1841"/>
            <ac:cxnSpMk id="20" creationId="{22FE098B-3E7F-4EBB-AE29-DFF994569AAE}"/>
          </ac:cxnSpMkLst>
        </pc:cxnChg>
        <pc:cxnChg chg="add mod">
          <ac:chgData name="Yoel Kortick" userId="167978f5-7f40-4909-85d5-d4149554ad4e" providerId="ADAL" clId="{EB5CFF90-8C79-42E4-9A23-2D3FA11D4D76}" dt="2023-07-02T12:28:10.226" v="7811" actId="208"/>
          <ac:cxnSpMkLst>
            <pc:docMk/>
            <pc:sldMk cId="3990197628" sldId="1841"/>
            <ac:cxnSpMk id="22" creationId="{CDC465C3-7116-3096-A5ED-6FB757B2E1DB}"/>
          </ac:cxnSpMkLst>
        </pc:cxnChg>
      </pc:sldChg>
      <pc:sldChg chg="addSp delSp modSp mod">
        <pc:chgData name="Yoel Kortick" userId="167978f5-7f40-4909-85d5-d4149554ad4e" providerId="ADAL" clId="{EB5CFF90-8C79-42E4-9A23-2D3FA11D4D76}" dt="2023-07-02T12:27:02.296" v="7788" actId="20577"/>
        <pc:sldMkLst>
          <pc:docMk/>
          <pc:sldMk cId="2698313889" sldId="1842"/>
        </pc:sldMkLst>
        <pc:spChg chg="mod">
          <ac:chgData name="Yoel Kortick" userId="167978f5-7f40-4909-85d5-d4149554ad4e" providerId="ADAL" clId="{EB5CFF90-8C79-42E4-9A23-2D3FA11D4D76}" dt="2023-07-02T12:23:33.294" v="7703" actId="14100"/>
          <ac:spMkLst>
            <pc:docMk/>
            <pc:sldMk cId="2698313889" sldId="1842"/>
            <ac:spMk id="7" creationId="{BB5776FA-6C28-4A2A-9244-325127665EF8}"/>
          </ac:spMkLst>
        </pc:spChg>
        <pc:spChg chg="mod">
          <ac:chgData name="Yoel Kortick" userId="167978f5-7f40-4909-85d5-d4149554ad4e" providerId="ADAL" clId="{EB5CFF90-8C79-42E4-9A23-2D3FA11D4D76}" dt="2023-07-02T12:23:38.640" v="7705" actId="14100"/>
          <ac:spMkLst>
            <pc:docMk/>
            <pc:sldMk cId="2698313889" sldId="1842"/>
            <ac:spMk id="9" creationId="{9536EF11-E8C6-412F-8FAF-AE47EB063D2F}"/>
          </ac:spMkLst>
        </pc:spChg>
        <pc:spChg chg="mod">
          <ac:chgData name="Yoel Kortick" userId="167978f5-7f40-4909-85d5-d4149554ad4e" providerId="ADAL" clId="{EB5CFF90-8C79-42E4-9A23-2D3FA11D4D76}" dt="2023-07-02T12:23:27.065" v="7701" actId="14100"/>
          <ac:spMkLst>
            <pc:docMk/>
            <pc:sldMk cId="2698313889" sldId="1842"/>
            <ac:spMk id="10" creationId="{1EC5D6DD-1B23-46FD-B5A7-74A316B8ABC2}"/>
          </ac:spMkLst>
        </pc:spChg>
        <pc:spChg chg="add mod">
          <ac:chgData name="Yoel Kortick" userId="167978f5-7f40-4909-85d5-d4149554ad4e" providerId="ADAL" clId="{EB5CFF90-8C79-42E4-9A23-2D3FA11D4D76}" dt="2023-07-02T12:27:02.296" v="7788" actId="20577"/>
          <ac:spMkLst>
            <pc:docMk/>
            <pc:sldMk cId="2698313889" sldId="1842"/>
            <ac:spMk id="11" creationId="{39B513C9-0D58-F121-AFBF-02CB66FBAB8C}"/>
          </ac:spMkLst>
        </pc:spChg>
        <pc:picChg chg="del">
          <ac:chgData name="Yoel Kortick" userId="167978f5-7f40-4909-85d5-d4149554ad4e" providerId="ADAL" clId="{EB5CFF90-8C79-42E4-9A23-2D3FA11D4D76}" dt="2023-07-02T12:23:12.704" v="7697" actId="478"/>
          <ac:picMkLst>
            <pc:docMk/>
            <pc:sldMk cId="2698313889" sldId="1842"/>
            <ac:picMk id="3" creationId="{67D26D56-9393-4CD5-86BF-C4C28FCB77EB}"/>
          </ac:picMkLst>
        </pc:picChg>
        <pc:picChg chg="add mod ord">
          <ac:chgData name="Yoel Kortick" userId="167978f5-7f40-4909-85d5-d4149554ad4e" providerId="ADAL" clId="{EB5CFF90-8C79-42E4-9A23-2D3FA11D4D76}" dt="2023-07-02T12:23:41.296" v="7706" actId="208"/>
          <ac:picMkLst>
            <pc:docMk/>
            <pc:sldMk cId="2698313889" sldId="1842"/>
            <ac:picMk id="8" creationId="{42339463-F769-2DC1-418D-38DF4D0A7425}"/>
          </ac:picMkLst>
        </pc:picChg>
      </pc:sldChg>
      <pc:sldChg chg="addSp delSp modSp mod">
        <pc:chgData name="Yoel Kortick" userId="167978f5-7f40-4909-85d5-d4149554ad4e" providerId="ADAL" clId="{EB5CFF90-8C79-42E4-9A23-2D3FA11D4D76}" dt="2023-07-04T11:16:15.267" v="12767"/>
        <pc:sldMkLst>
          <pc:docMk/>
          <pc:sldMk cId="2853986500" sldId="1843"/>
        </pc:sldMkLst>
        <pc:spChg chg="del">
          <ac:chgData name="Yoel Kortick" userId="167978f5-7f40-4909-85d5-d4149554ad4e" providerId="ADAL" clId="{EB5CFF90-8C79-42E4-9A23-2D3FA11D4D76}" dt="2023-07-02T12:37:20.342" v="7903" actId="478"/>
          <ac:spMkLst>
            <pc:docMk/>
            <pc:sldMk cId="2853986500" sldId="1843"/>
            <ac:spMk id="6" creationId="{09046380-BFB6-44FB-83F9-D9C00432E691}"/>
          </ac:spMkLst>
        </pc:spChg>
        <pc:spChg chg="add mod">
          <ac:chgData name="Yoel Kortick" userId="167978f5-7f40-4909-85d5-d4149554ad4e" providerId="ADAL" clId="{EB5CFF90-8C79-42E4-9A23-2D3FA11D4D76}" dt="2023-07-02T12:37:26.721" v="7914" actId="14100"/>
          <ac:spMkLst>
            <pc:docMk/>
            <pc:sldMk cId="2853986500" sldId="1843"/>
            <ac:spMk id="7" creationId="{CBC8EFD7-2755-5011-542A-1907E58750E4}"/>
          </ac:spMkLst>
        </pc:spChg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2853986500" sldId="1843"/>
            <ac:spMk id="10" creationId="{98DA69F3-4FE6-4BEF-9E77-BC31ED2179FE}"/>
          </ac:spMkLst>
        </pc:spChg>
        <pc:picChg chg="add mod">
          <ac:chgData name="Yoel Kortick" userId="167978f5-7f40-4909-85d5-d4149554ad4e" providerId="ADAL" clId="{EB5CFF90-8C79-42E4-9A23-2D3FA11D4D76}" dt="2023-07-02T12:37:14.254" v="7902"/>
          <ac:picMkLst>
            <pc:docMk/>
            <pc:sldMk cId="2853986500" sldId="1843"/>
            <ac:picMk id="3" creationId="{EECC0ACA-01BD-6404-2A1A-41705B0C4058}"/>
          </ac:picMkLst>
        </pc:picChg>
        <pc:picChg chg="del">
          <ac:chgData name="Yoel Kortick" userId="167978f5-7f40-4909-85d5-d4149554ad4e" providerId="ADAL" clId="{EB5CFF90-8C79-42E4-9A23-2D3FA11D4D76}" dt="2023-07-02T12:37:13.328" v="7901" actId="478"/>
          <ac:picMkLst>
            <pc:docMk/>
            <pc:sldMk cId="2853986500" sldId="1843"/>
            <ac:picMk id="4" creationId="{BAC89379-845C-4A95-BFA7-B76C6BAEC889}"/>
          </ac:picMkLst>
        </pc:picChg>
      </pc:sldChg>
      <pc:sldChg chg="addSp delSp modSp mod">
        <pc:chgData name="Yoel Kortick" userId="167978f5-7f40-4909-85d5-d4149554ad4e" providerId="ADAL" clId="{EB5CFF90-8C79-42E4-9A23-2D3FA11D4D76}" dt="2023-07-02T12:41:23.261" v="7929" actId="208"/>
        <pc:sldMkLst>
          <pc:docMk/>
          <pc:sldMk cId="3834988301" sldId="1844"/>
        </pc:sldMkLst>
        <pc:spChg chg="mod">
          <ac:chgData name="Yoel Kortick" userId="167978f5-7f40-4909-85d5-d4149554ad4e" providerId="ADAL" clId="{EB5CFF90-8C79-42E4-9A23-2D3FA11D4D76}" dt="2023-07-02T12:41:21.105" v="7928" actId="1076"/>
          <ac:spMkLst>
            <pc:docMk/>
            <pc:sldMk cId="3834988301" sldId="1844"/>
            <ac:spMk id="9" creationId="{6673E8E8-2B49-451F-B1F2-41726762D666}"/>
          </ac:spMkLst>
        </pc:spChg>
        <pc:spChg chg="mod">
          <ac:chgData name="Yoel Kortick" userId="167978f5-7f40-4909-85d5-d4149554ad4e" providerId="ADAL" clId="{EB5CFF90-8C79-42E4-9A23-2D3FA11D4D76}" dt="2023-07-02T12:41:02.822" v="7916" actId="33524"/>
          <ac:spMkLst>
            <pc:docMk/>
            <pc:sldMk cId="3834988301" sldId="1844"/>
            <ac:spMk id="10" creationId="{98DA69F3-4FE6-4BEF-9E77-BC31ED2179FE}"/>
          </ac:spMkLst>
        </pc:spChg>
        <pc:picChg chg="add mod ord">
          <ac:chgData name="Yoel Kortick" userId="167978f5-7f40-4909-85d5-d4149554ad4e" providerId="ADAL" clId="{EB5CFF90-8C79-42E4-9A23-2D3FA11D4D76}" dt="2023-07-02T12:41:23.261" v="7929" actId="208"/>
          <ac:picMkLst>
            <pc:docMk/>
            <pc:sldMk cId="3834988301" sldId="1844"/>
            <ac:picMk id="4" creationId="{A689D0E7-8D68-3D88-D0DD-7E0F57E46C25}"/>
          </ac:picMkLst>
        </pc:picChg>
        <pc:picChg chg="del">
          <ac:chgData name="Yoel Kortick" userId="167978f5-7f40-4909-85d5-d4149554ad4e" providerId="ADAL" clId="{EB5CFF90-8C79-42E4-9A23-2D3FA11D4D76}" dt="2023-07-02T12:41:04.947" v="7917" actId="478"/>
          <ac:picMkLst>
            <pc:docMk/>
            <pc:sldMk cId="3834988301" sldId="1844"/>
            <ac:picMk id="7" creationId="{507C1CF0-B99A-40F5-A0E4-2C78176BF60A}"/>
          </ac:picMkLst>
        </pc:picChg>
      </pc:sldChg>
      <pc:sldChg chg="addSp delSp modSp mod">
        <pc:chgData name="Yoel Kortick" userId="167978f5-7f40-4909-85d5-d4149554ad4e" providerId="ADAL" clId="{EB5CFF90-8C79-42E4-9A23-2D3FA11D4D76}" dt="2023-07-02T12:42:24.987" v="7941" actId="11529"/>
        <pc:sldMkLst>
          <pc:docMk/>
          <pc:sldMk cId="2473728425" sldId="1845"/>
        </pc:sldMkLst>
        <pc:spChg chg="del">
          <ac:chgData name="Yoel Kortick" userId="167978f5-7f40-4909-85d5-d4149554ad4e" providerId="ADAL" clId="{EB5CFF90-8C79-42E4-9A23-2D3FA11D4D76}" dt="2023-07-02T12:42:04.523" v="7930" actId="478"/>
          <ac:spMkLst>
            <pc:docMk/>
            <pc:sldMk cId="2473728425" sldId="1845"/>
            <ac:spMk id="3" creationId="{C9E5D001-9286-446B-85FF-2F4E812631E7}"/>
          </ac:spMkLst>
        </pc:spChg>
        <pc:spChg chg="add">
          <ac:chgData name="Yoel Kortick" userId="167978f5-7f40-4909-85d5-d4149554ad4e" providerId="ADAL" clId="{EB5CFF90-8C79-42E4-9A23-2D3FA11D4D76}" dt="2023-07-02T12:42:24.987" v="7941" actId="11529"/>
          <ac:spMkLst>
            <pc:docMk/>
            <pc:sldMk cId="2473728425" sldId="1845"/>
            <ac:spMk id="7" creationId="{23D43036-D242-67CC-BCB6-777134469847}"/>
          </ac:spMkLst>
        </pc:spChg>
        <pc:spChg chg="mod">
          <ac:chgData name="Yoel Kortick" userId="167978f5-7f40-4909-85d5-d4149554ad4e" providerId="ADAL" clId="{EB5CFF90-8C79-42E4-9A23-2D3FA11D4D76}" dt="2023-07-02T12:42:12.905" v="7939" actId="5793"/>
          <ac:spMkLst>
            <pc:docMk/>
            <pc:sldMk cId="2473728425" sldId="1845"/>
            <ac:spMk id="10" creationId="{98DA69F3-4FE6-4BEF-9E77-BC31ED2179FE}"/>
          </ac:spMkLst>
        </pc:spChg>
        <pc:picChg chg="add mod">
          <ac:chgData name="Yoel Kortick" userId="167978f5-7f40-4909-85d5-d4149554ad4e" providerId="ADAL" clId="{EB5CFF90-8C79-42E4-9A23-2D3FA11D4D76}" dt="2023-07-02T12:42:16.419" v="7940" actId="208"/>
          <ac:picMkLst>
            <pc:docMk/>
            <pc:sldMk cId="2473728425" sldId="1845"/>
            <ac:picMk id="6" creationId="{2D46D68A-85F1-FA38-1C02-2AD1E01CF659}"/>
          </ac:picMkLst>
        </pc:picChg>
      </pc:sldChg>
      <pc:sldChg chg="addSp delSp modSp mod">
        <pc:chgData name="Yoel Kortick" userId="167978f5-7f40-4909-85d5-d4149554ad4e" providerId="ADAL" clId="{EB5CFF90-8C79-42E4-9A23-2D3FA11D4D76}" dt="2023-07-04T11:16:15.267" v="12767"/>
        <pc:sldMkLst>
          <pc:docMk/>
          <pc:sldMk cId="2245029018" sldId="1847"/>
        </pc:sldMkLst>
        <pc:spChg chg="del">
          <ac:chgData name="Yoel Kortick" userId="167978f5-7f40-4909-85d5-d4149554ad4e" providerId="ADAL" clId="{EB5CFF90-8C79-42E4-9A23-2D3FA11D4D76}" dt="2023-07-02T12:43:15.412" v="7942" actId="478"/>
          <ac:spMkLst>
            <pc:docMk/>
            <pc:sldMk cId="2245029018" sldId="1847"/>
            <ac:spMk id="3" creationId="{C9E5D001-9286-446B-85FF-2F4E812631E7}"/>
          </ac:spMkLst>
        </pc:spChg>
        <pc:spChg chg="add mod">
          <ac:chgData name="Yoel Kortick" userId="167978f5-7f40-4909-85d5-d4149554ad4e" providerId="ADAL" clId="{EB5CFF90-8C79-42E4-9A23-2D3FA11D4D76}" dt="2023-07-02T12:43:38.207" v="7951" actId="14100"/>
          <ac:spMkLst>
            <pc:docMk/>
            <pc:sldMk cId="2245029018" sldId="1847"/>
            <ac:spMk id="7" creationId="{31838AD1-FB65-483D-ACFF-E3BC4C8D762B}"/>
          </ac:spMkLst>
        </pc:spChg>
        <pc:spChg chg="add mod">
          <ac:chgData name="Yoel Kortick" userId="167978f5-7f40-4909-85d5-d4149554ad4e" providerId="ADAL" clId="{EB5CFF90-8C79-42E4-9A23-2D3FA11D4D76}" dt="2023-07-04T11:16:15.267" v="12767"/>
          <ac:spMkLst>
            <pc:docMk/>
            <pc:sldMk cId="2245029018" sldId="1847"/>
            <ac:spMk id="8" creationId="{3E064AF1-98D2-BAB8-A7C2-315EF209B6BD}"/>
          </ac:spMkLst>
        </pc:spChg>
        <pc:picChg chg="add mod">
          <ac:chgData name="Yoel Kortick" userId="167978f5-7f40-4909-85d5-d4149554ad4e" providerId="ADAL" clId="{EB5CFF90-8C79-42E4-9A23-2D3FA11D4D76}" dt="2023-07-02T12:43:41.966" v="7952" actId="208"/>
          <ac:picMkLst>
            <pc:docMk/>
            <pc:sldMk cId="2245029018" sldId="1847"/>
            <ac:picMk id="6" creationId="{B43564A7-D7E7-AF76-36F8-C2BF20E3A3CA}"/>
          </ac:picMkLst>
        </pc:picChg>
      </pc:sldChg>
      <pc:sldChg chg="addSp delSp modSp mod">
        <pc:chgData name="Yoel Kortick" userId="167978f5-7f40-4909-85d5-d4149554ad4e" providerId="ADAL" clId="{EB5CFF90-8C79-42E4-9A23-2D3FA11D4D76}" dt="2023-07-02T12:49:31.024" v="8009" actId="20577"/>
        <pc:sldMkLst>
          <pc:docMk/>
          <pc:sldMk cId="2098077154" sldId="1848"/>
        </pc:sldMkLst>
        <pc:spChg chg="mod">
          <ac:chgData name="Yoel Kortick" userId="167978f5-7f40-4909-85d5-d4149554ad4e" providerId="ADAL" clId="{EB5CFF90-8C79-42E4-9A23-2D3FA11D4D76}" dt="2023-07-02T12:49:31.024" v="8009" actId="20577"/>
          <ac:spMkLst>
            <pc:docMk/>
            <pc:sldMk cId="2098077154" sldId="1848"/>
            <ac:spMk id="6" creationId="{A71215A1-7835-4033-9657-BEA33A271663}"/>
          </ac:spMkLst>
        </pc:spChg>
        <pc:spChg chg="mod">
          <ac:chgData name="Yoel Kortick" userId="167978f5-7f40-4909-85d5-d4149554ad4e" providerId="ADAL" clId="{EB5CFF90-8C79-42E4-9A23-2D3FA11D4D76}" dt="2023-07-02T12:49:22.886" v="7988" actId="14100"/>
          <ac:spMkLst>
            <pc:docMk/>
            <pc:sldMk cId="2098077154" sldId="1848"/>
            <ac:spMk id="10" creationId="{1EC5D6DD-1B23-46FD-B5A7-74A316B8ABC2}"/>
          </ac:spMkLst>
        </pc:spChg>
        <pc:picChg chg="del">
          <ac:chgData name="Yoel Kortick" userId="167978f5-7f40-4909-85d5-d4149554ad4e" providerId="ADAL" clId="{EB5CFF90-8C79-42E4-9A23-2D3FA11D4D76}" dt="2023-07-02T12:49:13.210" v="7984" actId="478"/>
          <ac:picMkLst>
            <pc:docMk/>
            <pc:sldMk cId="2098077154" sldId="1848"/>
            <ac:picMk id="3" creationId="{67D26D56-9393-4CD5-86BF-C4C28FCB77EB}"/>
          </ac:picMkLst>
        </pc:picChg>
        <pc:picChg chg="add mod ord">
          <ac:chgData name="Yoel Kortick" userId="167978f5-7f40-4909-85d5-d4149554ad4e" providerId="ADAL" clId="{EB5CFF90-8C79-42E4-9A23-2D3FA11D4D76}" dt="2023-07-02T12:49:24.763" v="7989" actId="208"/>
          <ac:picMkLst>
            <pc:docMk/>
            <pc:sldMk cId="2098077154" sldId="1848"/>
            <ac:picMk id="7" creationId="{F572D15A-4D97-A73A-46CA-785925F4F4A9}"/>
          </ac:picMkLst>
        </pc:picChg>
      </pc:sldChg>
      <pc:sldChg chg="addSp delSp modSp mod">
        <pc:chgData name="Yoel Kortick" userId="167978f5-7f40-4909-85d5-d4149554ad4e" providerId="ADAL" clId="{EB5CFF90-8C79-42E4-9A23-2D3FA11D4D76}" dt="2023-07-02T12:50:23.311" v="8017" actId="167"/>
        <pc:sldMkLst>
          <pc:docMk/>
          <pc:sldMk cId="2524015464" sldId="1849"/>
        </pc:sldMkLst>
        <pc:spChg chg="mod">
          <ac:chgData name="Yoel Kortick" userId="167978f5-7f40-4909-85d5-d4149554ad4e" providerId="ADAL" clId="{EB5CFF90-8C79-42E4-9A23-2D3FA11D4D76}" dt="2023-07-02T12:49:39.875" v="8011"/>
          <ac:spMkLst>
            <pc:docMk/>
            <pc:sldMk cId="2524015464" sldId="1849"/>
            <ac:spMk id="6" creationId="{A71215A1-7835-4033-9657-BEA33A271663}"/>
          </ac:spMkLst>
        </pc:spChg>
        <pc:spChg chg="mod">
          <ac:chgData name="Yoel Kortick" userId="167978f5-7f40-4909-85d5-d4149554ad4e" providerId="ADAL" clId="{EB5CFF90-8C79-42E4-9A23-2D3FA11D4D76}" dt="2023-07-02T12:50:18.031" v="8015" actId="14100"/>
          <ac:spMkLst>
            <pc:docMk/>
            <pc:sldMk cId="2524015464" sldId="1849"/>
            <ac:spMk id="10" creationId="{1EC5D6DD-1B23-46FD-B5A7-74A316B8ABC2}"/>
          </ac:spMkLst>
        </pc:spChg>
        <pc:picChg chg="del">
          <ac:chgData name="Yoel Kortick" userId="167978f5-7f40-4909-85d5-d4149554ad4e" providerId="ADAL" clId="{EB5CFF90-8C79-42E4-9A23-2D3FA11D4D76}" dt="2023-07-02T12:50:10.801" v="8012" actId="478"/>
          <ac:picMkLst>
            <pc:docMk/>
            <pc:sldMk cId="2524015464" sldId="1849"/>
            <ac:picMk id="4" creationId="{CDEB73DC-F774-46CB-B681-E6EF9EA568EC}"/>
          </ac:picMkLst>
        </pc:picChg>
        <pc:picChg chg="add mod ord">
          <ac:chgData name="Yoel Kortick" userId="167978f5-7f40-4909-85d5-d4149554ad4e" providerId="ADAL" clId="{EB5CFF90-8C79-42E4-9A23-2D3FA11D4D76}" dt="2023-07-02T12:50:23.311" v="8017" actId="167"/>
          <ac:picMkLst>
            <pc:docMk/>
            <pc:sldMk cId="2524015464" sldId="1849"/>
            <ac:picMk id="7" creationId="{FB722B5E-2F36-707B-1312-102985B5471B}"/>
          </ac:picMkLst>
        </pc:picChg>
      </pc:sldChg>
      <pc:sldChg chg="addSp delSp modSp mod">
        <pc:chgData name="Yoel Kortick" userId="167978f5-7f40-4909-85d5-d4149554ad4e" providerId="ADAL" clId="{EB5CFF90-8C79-42E4-9A23-2D3FA11D4D76}" dt="2023-07-04T11:16:15.267" v="12767"/>
        <pc:sldMkLst>
          <pc:docMk/>
          <pc:sldMk cId="4190854367" sldId="1850"/>
        </pc:sldMkLst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4190854367" sldId="1850"/>
            <ac:spMk id="6" creationId="{A71215A1-7835-4033-9657-BEA33A271663}"/>
          </ac:spMkLst>
        </pc:spChg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4190854367" sldId="1850"/>
            <ac:spMk id="7" creationId="{9DC547C7-2C12-476C-BB27-E8595AF983DD}"/>
          </ac:spMkLst>
        </pc:spChg>
        <pc:spChg chg="mod">
          <ac:chgData name="Yoel Kortick" userId="167978f5-7f40-4909-85d5-d4149554ad4e" providerId="ADAL" clId="{EB5CFF90-8C79-42E4-9A23-2D3FA11D4D76}" dt="2023-07-02T12:57:44.935" v="8047" actId="1036"/>
          <ac:spMkLst>
            <pc:docMk/>
            <pc:sldMk cId="4190854367" sldId="1850"/>
            <ac:spMk id="10" creationId="{1EC5D6DD-1B23-46FD-B5A7-74A316B8ABC2}"/>
          </ac:spMkLst>
        </pc:spChg>
        <pc:picChg chg="del">
          <ac:chgData name="Yoel Kortick" userId="167978f5-7f40-4909-85d5-d4149554ad4e" providerId="ADAL" clId="{EB5CFF90-8C79-42E4-9A23-2D3FA11D4D76}" dt="2023-07-02T12:57:15.027" v="8018" actId="478"/>
          <ac:picMkLst>
            <pc:docMk/>
            <pc:sldMk cId="4190854367" sldId="1850"/>
            <ac:picMk id="3" creationId="{49ABA9B7-646C-4720-92F9-CAAEE309244D}"/>
          </ac:picMkLst>
        </pc:picChg>
        <pc:picChg chg="add mod ord">
          <ac:chgData name="Yoel Kortick" userId="167978f5-7f40-4909-85d5-d4149554ad4e" providerId="ADAL" clId="{EB5CFF90-8C79-42E4-9A23-2D3FA11D4D76}" dt="2023-07-02T12:57:47.668" v="8048" actId="167"/>
          <ac:picMkLst>
            <pc:docMk/>
            <pc:sldMk cId="4190854367" sldId="1850"/>
            <ac:picMk id="8" creationId="{EEB4A7AA-D37B-FBE7-8035-486B03FEB784}"/>
          </ac:picMkLst>
        </pc:picChg>
      </pc:sldChg>
      <pc:sldChg chg="del">
        <pc:chgData name="Yoel Kortick" userId="167978f5-7f40-4909-85d5-d4149554ad4e" providerId="ADAL" clId="{EB5CFF90-8C79-42E4-9A23-2D3FA11D4D76}" dt="2023-06-30T14:49:43.037" v="63" actId="47"/>
        <pc:sldMkLst>
          <pc:docMk/>
          <pc:sldMk cId="1008681038" sldId="1851"/>
        </pc:sldMkLst>
      </pc:sldChg>
      <pc:sldChg chg="del">
        <pc:chgData name="Yoel Kortick" userId="167978f5-7f40-4909-85d5-d4149554ad4e" providerId="ADAL" clId="{EB5CFF90-8C79-42E4-9A23-2D3FA11D4D76}" dt="2023-07-02T12:58:08.018" v="8049" actId="47"/>
        <pc:sldMkLst>
          <pc:docMk/>
          <pc:sldMk cId="3413114982" sldId="1852"/>
        </pc:sldMkLst>
      </pc:sldChg>
      <pc:sldChg chg="del">
        <pc:chgData name="Yoel Kortick" userId="167978f5-7f40-4909-85d5-d4149554ad4e" providerId="ADAL" clId="{EB5CFF90-8C79-42E4-9A23-2D3FA11D4D76}" dt="2023-07-02T12:58:08.018" v="8049" actId="47"/>
        <pc:sldMkLst>
          <pc:docMk/>
          <pc:sldMk cId="1975961056" sldId="1853"/>
        </pc:sldMkLst>
      </pc:sldChg>
      <pc:sldChg chg="modSp add mod">
        <pc:chgData name="Yoel Kortick" userId="167978f5-7f40-4909-85d5-d4149554ad4e" providerId="ADAL" clId="{EB5CFF90-8C79-42E4-9A23-2D3FA11D4D76}" dt="2023-07-04T11:16:15.267" v="12767"/>
        <pc:sldMkLst>
          <pc:docMk/>
          <pc:sldMk cId="1434441375" sldId="1863"/>
        </pc:sldMkLst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1434441375" sldId="1863"/>
            <ac:spMk id="3" creationId="{440E2C51-CB70-4EE1-8E6B-DADCB74DEC44}"/>
          </ac:spMkLst>
        </pc:spChg>
      </pc:sldChg>
      <pc:sldChg chg="del">
        <pc:chgData name="Yoel Kortick" userId="167978f5-7f40-4909-85d5-d4149554ad4e" providerId="ADAL" clId="{EB5CFF90-8C79-42E4-9A23-2D3FA11D4D76}" dt="2023-07-02T12:58:08.018" v="8049" actId="47"/>
        <pc:sldMkLst>
          <pc:docMk/>
          <pc:sldMk cId="595006770" sldId="1869"/>
        </pc:sldMkLst>
      </pc:sldChg>
      <pc:sldChg chg="del">
        <pc:chgData name="Yoel Kortick" userId="167978f5-7f40-4909-85d5-d4149554ad4e" providerId="ADAL" clId="{EB5CFF90-8C79-42E4-9A23-2D3FA11D4D76}" dt="2023-07-02T12:58:08.018" v="8049" actId="47"/>
        <pc:sldMkLst>
          <pc:docMk/>
          <pc:sldMk cId="1763145218" sldId="1870"/>
        </pc:sldMkLst>
      </pc:sldChg>
      <pc:sldChg chg="del">
        <pc:chgData name="Yoel Kortick" userId="167978f5-7f40-4909-85d5-d4149554ad4e" providerId="ADAL" clId="{EB5CFF90-8C79-42E4-9A23-2D3FA11D4D76}" dt="2023-07-02T12:58:08.018" v="8049" actId="47"/>
        <pc:sldMkLst>
          <pc:docMk/>
          <pc:sldMk cId="4130928694" sldId="1871"/>
        </pc:sldMkLst>
      </pc:sldChg>
      <pc:sldChg chg="del">
        <pc:chgData name="Yoel Kortick" userId="167978f5-7f40-4909-85d5-d4149554ad4e" providerId="ADAL" clId="{EB5CFF90-8C79-42E4-9A23-2D3FA11D4D76}" dt="2023-07-02T12:58:08.018" v="8049" actId="47"/>
        <pc:sldMkLst>
          <pc:docMk/>
          <pc:sldMk cId="1274225089" sldId="1872"/>
        </pc:sldMkLst>
      </pc:sldChg>
      <pc:sldChg chg="del">
        <pc:chgData name="Yoel Kortick" userId="167978f5-7f40-4909-85d5-d4149554ad4e" providerId="ADAL" clId="{EB5CFF90-8C79-42E4-9A23-2D3FA11D4D76}" dt="2023-07-02T12:58:08.018" v="8049" actId="47"/>
        <pc:sldMkLst>
          <pc:docMk/>
          <pc:sldMk cId="3665966013" sldId="1873"/>
        </pc:sldMkLst>
      </pc:sldChg>
      <pc:sldChg chg="del">
        <pc:chgData name="Yoel Kortick" userId="167978f5-7f40-4909-85d5-d4149554ad4e" providerId="ADAL" clId="{EB5CFF90-8C79-42E4-9A23-2D3FA11D4D76}" dt="2023-07-02T12:58:08.018" v="8049" actId="47"/>
        <pc:sldMkLst>
          <pc:docMk/>
          <pc:sldMk cId="964522123" sldId="1874"/>
        </pc:sldMkLst>
      </pc:sldChg>
      <pc:sldChg chg="del">
        <pc:chgData name="Yoel Kortick" userId="167978f5-7f40-4909-85d5-d4149554ad4e" providerId="ADAL" clId="{EB5CFF90-8C79-42E4-9A23-2D3FA11D4D76}" dt="2023-07-02T12:58:08.018" v="8049" actId="47"/>
        <pc:sldMkLst>
          <pc:docMk/>
          <pc:sldMk cId="444118386" sldId="1875"/>
        </pc:sldMkLst>
      </pc:sldChg>
      <pc:sldChg chg="del">
        <pc:chgData name="Yoel Kortick" userId="167978f5-7f40-4909-85d5-d4149554ad4e" providerId="ADAL" clId="{EB5CFF90-8C79-42E4-9A23-2D3FA11D4D76}" dt="2023-07-02T12:58:08.018" v="8049" actId="47"/>
        <pc:sldMkLst>
          <pc:docMk/>
          <pc:sldMk cId="3264099815" sldId="1877"/>
        </pc:sldMkLst>
      </pc:sldChg>
      <pc:sldChg chg="del">
        <pc:chgData name="Yoel Kortick" userId="167978f5-7f40-4909-85d5-d4149554ad4e" providerId="ADAL" clId="{EB5CFF90-8C79-42E4-9A23-2D3FA11D4D76}" dt="2023-07-02T12:58:08.018" v="8049" actId="47"/>
        <pc:sldMkLst>
          <pc:docMk/>
          <pc:sldMk cId="3733915964" sldId="1878"/>
        </pc:sldMkLst>
      </pc:sldChg>
      <pc:sldChg chg="del">
        <pc:chgData name="Yoel Kortick" userId="167978f5-7f40-4909-85d5-d4149554ad4e" providerId="ADAL" clId="{EB5CFF90-8C79-42E4-9A23-2D3FA11D4D76}" dt="2023-07-02T12:58:08.018" v="8049" actId="47"/>
        <pc:sldMkLst>
          <pc:docMk/>
          <pc:sldMk cId="3063896785" sldId="1879"/>
        </pc:sldMkLst>
      </pc:sldChg>
      <pc:sldChg chg="del">
        <pc:chgData name="Yoel Kortick" userId="167978f5-7f40-4909-85d5-d4149554ad4e" providerId="ADAL" clId="{EB5CFF90-8C79-42E4-9A23-2D3FA11D4D76}" dt="2023-07-02T12:58:08.018" v="8049" actId="47"/>
        <pc:sldMkLst>
          <pc:docMk/>
          <pc:sldMk cId="3061164056" sldId="1880"/>
        </pc:sldMkLst>
      </pc:sldChg>
      <pc:sldChg chg="del">
        <pc:chgData name="Yoel Kortick" userId="167978f5-7f40-4909-85d5-d4149554ad4e" providerId="ADAL" clId="{EB5CFF90-8C79-42E4-9A23-2D3FA11D4D76}" dt="2023-07-02T12:58:08.018" v="8049" actId="47"/>
        <pc:sldMkLst>
          <pc:docMk/>
          <pc:sldMk cId="517471072" sldId="1881"/>
        </pc:sldMkLst>
      </pc:sldChg>
      <pc:sldChg chg="del">
        <pc:chgData name="Yoel Kortick" userId="167978f5-7f40-4909-85d5-d4149554ad4e" providerId="ADAL" clId="{EB5CFF90-8C79-42E4-9A23-2D3FA11D4D76}" dt="2023-07-02T12:58:08.018" v="8049" actId="47"/>
        <pc:sldMkLst>
          <pc:docMk/>
          <pc:sldMk cId="2995008753" sldId="1882"/>
        </pc:sldMkLst>
      </pc:sldChg>
      <pc:sldChg chg="del">
        <pc:chgData name="Yoel Kortick" userId="167978f5-7f40-4909-85d5-d4149554ad4e" providerId="ADAL" clId="{EB5CFF90-8C79-42E4-9A23-2D3FA11D4D76}" dt="2023-07-02T12:58:08.018" v="8049" actId="47"/>
        <pc:sldMkLst>
          <pc:docMk/>
          <pc:sldMk cId="2721856422" sldId="1883"/>
        </pc:sldMkLst>
      </pc:sldChg>
      <pc:sldChg chg="del">
        <pc:chgData name="Yoel Kortick" userId="167978f5-7f40-4909-85d5-d4149554ad4e" providerId="ADAL" clId="{EB5CFF90-8C79-42E4-9A23-2D3FA11D4D76}" dt="2023-07-02T12:58:08.018" v="8049" actId="47"/>
        <pc:sldMkLst>
          <pc:docMk/>
          <pc:sldMk cId="3066171479" sldId="1884"/>
        </pc:sldMkLst>
      </pc:sldChg>
      <pc:sldChg chg="del">
        <pc:chgData name="Yoel Kortick" userId="167978f5-7f40-4909-85d5-d4149554ad4e" providerId="ADAL" clId="{EB5CFF90-8C79-42E4-9A23-2D3FA11D4D76}" dt="2023-07-02T12:58:08.018" v="8049" actId="47"/>
        <pc:sldMkLst>
          <pc:docMk/>
          <pc:sldMk cId="1501315914" sldId="1885"/>
        </pc:sldMkLst>
      </pc:sldChg>
      <pc:sldChg chg="del">
        <pc:chgData name="Yoel Kortick" userId="167978f5-7f40-4909-85d5-d4149554ad4e" providerId="ADAL" clId="{EB5CFF90-8C79-42E4-9A23-2D3FA11D4D76}" dt="2023-07-02T12:58:08.018" v="8049" actId="47"/>
        <pc:sldMkLst>
          <pc:docMk/>
          <pc:sldMk cId="2799277783" sldId="1887"/>
        </pc:sldMkLst>
      </pc:sldChg>
      <pc:sldChg chg="addSp delSp modSp add mod">
        <pc:chgData name="Yoel Kortick" userId="167978f5-7f40-4909-85d5-d4149554ad4e" providerId="ADAL" clId="{EB5CFF90-8C79-42E4-9A23-2D3FA11D4D76}" dt="2023-06-30T14:43:07.601" v="27" actId="27636"/>
        <pc:sldMkLst>
          <pc:docMk/>
          <pc:sldMk cId="3709975216" sldId="1888"/>
        </pc:sldMkLst>
        <pc:spChg chg="add del mod">
          <ac:chgData name="Yoel Kortick" userId="167978f5-7f40-4909-85d5-d4149554ad4e" providerId="ADAL" clId="{EB5CFF90-8C79-42E4-9A23-2D3FA11D4D76}" dt="2023-06-30T14:41:50.089" v="19" actId="478"/>
          <ac:spMkLst>
            <pc:docMk/>
            <pc:sldMk cId="3709975216" sldId="1888"/>
            <ac:spMk id="4" creationId="{632931EB-A722-A06B-D468-A113F9ABDC68}"/>
          </ac:spMkLst>
        </pc:spChg>
        <pc:spChg chg="del">
          <ac:chgData name="Yoel Kortick" userId="167978f5-7f40-4909-85d5-d4149554ad4e" providerId="ADAL" clId="{EB5CFF90-8C79-42E4-9A23-2D3FA11D4D76}" dt="2023-06-30T14:41:45.848" v="18" actId="478"/>
          <ac:spMkLst>
            <pc:docMk/>
            <pc:sldMk cId="3709975216" sldId="1888"/>
            <ac:spMk id="6" creationId="{A71215A1-7835-4033-9657-BEA33A271663}"/>
          </ac:spMkLst>
        </pc:spChg>
        <pc:spChg chg="add mod">
          <ac:chgData name="Yoel Kortick" userId="167978f5-7f40-4909-85d5-d4149554ad4e" providerId="ADAL" clId="{EB5CFF90-8C79-42E4-9A23-2D3FA11D4D76}" dt="2023-06-30T14:43:07.601" v="27" actId="27636"/>
          <ac:spMkLst>
            <pc:docMk/>
            <pc:sldMk cId="3709975216" sldId="1888"/>
            <ac:spMk id="7" creationId="{294F1EAF-08BA-676D-BE31-60B1ACC0E87F}"/>
          </ac:spMkLst>
        </pc:spChg>
      </pc:sldChg>
      <pc:sldChg chg="addSp delSp modSp add mod">
        <pc:chgData name="Yoel Kortick" userId="167978f5-7f40-4909-85d5-d4149554ad4e" providerId="ADAL" clId="{EB5CFF90-8C79-42E4-9A23-2D3FA11D4D76}" dt="2023-07-04T11:16:15.267" v="12767"/>
        <pc:sldMkLst>
          <pc:docMk/>
          <pc:sldMk cId="502313223" sldId="1889"/>
        </pc:sldMkLst>
        <pc:spChg chg="add del mod">
          <ac:chgData name="Yoel Kortick" userId="167978f5-7f40-4909-85d5-d4149554ad4e" providerId="ADAL" clId="{EB5CFF90-8C79-42E4-9A23-2D3FA11D4D76}" dt="2023-06-30T14:42:08.447" v="23" actId="478"/>
          <ac:spMkLst>
            <pc:docMk/>
            <pc:sldMk cId="502313223" sldId="1889"/>
            <ac:spMk id="4" creationId="{6A7508E1-3852-02C8-B92D-40DAA9F51276}"/>
          </ac:spMkLst>
        </pc:spChg>
        <pc:spChg chg="add mod">
          <ac:chgData name="Yoel Kortick" userId="167978f5-7f40-4909-85d5-d4149554ad4e" providerId="ADAL" clId="{EB5CFF90-8C79-42E4-9A23-2D3FA11D4D76}" dt="2023-07-04T11:16:15.267" v="12767"/>
          <ac:spMkLst>
            <pc:docMk/>
            <pc:sldMk cId="502313223" sldId="1889"/>
            <ac:spMk id="6" creationId="{9376E92D-1B0C-1F72-57A3-003D8C2F81F8}"/>
          </ac:spMkLst>
        </pc:spChg>
        <pc:spChg chg="del">
          <ac:chgData name="Yoel Kortick" userId="167978f5-7f40-4909-85d5-d4149554ad4e" providerId="ADAL" clId="{EB5CFF90-8C79-42E4-9A23-2D3FA11D4D76}" dt="2023-06-30T14:42:07.691" v="22" actId="478"/>
          <ac:spMkLst>
            <pc:docMk/>
            <pc:sldMk cId="502313223" sldId="1889"/>
            <ac:spMk id="7" creationId="{294F1EAF-08BA-676D-BE31-60B1ACC0E87F}"/>
          </ac:spMkLst>
        </pc:spChg>
      </pc:sldChg>
      <pc:sldChg chg="modSp add mod">
        <pc:chgData name="Yoel Kortick" userId="167978f5-7f40-4909-85d5-d4149554ad4e" providerId="ADAL" clId="{EB5CFF90-8C79-42E4-9A23-2D3FA11D4D76}" dt="2023-07-02T14:06:31.974" v="9915"/>
        <pc:sldMkLst>
          <pc:docMk/>
          <pc:sldMk cId="3649405248" sldId="1890"/>
        </pc:sldMkLst>
        <pc:spChg chg="mod">
          <ac:chgData name="Yoel Kortick" userId="167978f5-7f40-4909-85d5-d4149554ad4e" providerId="ADAL" clId="{EB5CFF90-8C79-42E4-9A23-2D3FA11D4D76}" dt="2023-07-02T14:06:31.974" v="9915"/>
          <ac:spMkLst>
            <pc:docMk/>
            <pc:sldMk cId="3649405248" sldId="1890"/>
            <ac:spMk id="3" creationId="{440E2C51-CB70-4EE1-8E6B-DADCB74DEC44}"/>
          </ac:spMkLst>
        </pc:spChg>
      </pc:sldChg>
      <pc:sldChg chg="modSp add mod">
        <pc:chgData name="Yoel Kortick" userId="167978f5-7f40-4909-85d5-d4149554ad4e" providerId="ADAL" clId="{EB5CFF90-8C79-42E4-9A23-2D3FA11D4D76}" dt="2023-06-30T14:48:14.941" v="47" actId="20577"/>
        <pc:sldMkLst>
          <pc:docMk/>
          <pc:sldMk cId="2343264024" sldId="1891"/>
        </pc:sldMkLst>
        <pc:spChg chg="mod">
          <ac:chgData name="Yoel Kortick" userId="167978f5-7f40-4909-85d5-d4149554ad4e" providerId="ADAL" clId="{EB5CFF90-8C79-42E4-9A23-2D3FA11D4D76}" dt="2023-06-30T14:48:14.941" v="47" actId="20577"/>
          <ac:spMkLst>
            <pc:docMk/>
            <pc:sldMk cId="2343264024" sldId="1891"/>
            <ac:spMk id="3" creationId="{440E2C51-CB70-4EE1-8E6B-DADCB74DEC44}"/>
          </ac:spMkLst>
        </pc:spChg>
      </pc:sldChg>
      <pc:sldChg chg="modSp add del mod">
        <pc:chgData name="Yoel Kortick" userId="167978f5-7f40-4909-85d5-d4149554ad4e" providerId="ADAL" clId="{EB5CFF90-8C79-42E4-9A23-2D3FA11D4D76}" dt="2023-07-02T11:23:32.099" v="6572" actId="47"/>
        <pc:sldMkLst>
          <pc:docMk/>
          <pc:sldMk cId="346295272" sldId="1892"/>
        </pc:sldMkLst>
        <pc:spChg chg="mod">
          <ac:chgData name="Yoel Kortick" userId="167978f5-7f40-4909-85d5-d4149554ad4e" providerId="ADAL" clId="{EB5CFF90-8C79-42E4-9A23-2D3FA11D4D76}" dt="2023-06-30T14:48:31.814" v="56" actId="20577"/>
          <ac:spMkLst>
            <pc:docMk/>
            <pc:sldMk cId="346295272" sldId="1892"/>
            <ac:spMk id="3" creationId="{440E2C51-CB70-4EE1-8E6B-DADCB74DEC44}"/>
          </ac:spMkLst>
        </pc:spChg>
      </pc:sldChg>
      <pc:sldChg chg="modSp add del mod">
        <pc:chgData name="Yoel Kortick" userId="167978f5-7f40-4909-85d5-d4149554ad4e" providerId="ADAL" clId="{EB5CFF90-8C79-42E4-9A23-2D3FA11D4D76}" dt="2023-07-02T11:23:32.099" v="6572" actId="47"/>
        <pc:sldMkLst>
          <pc:docMk/>
          <pc:sldMk cId="1694051181" sldId="1893"/>
        </pc:sldMkLst>
        <pc:spChg chg="mod">
          <ac:chgData name="Yoel Kortick" userId="167978f5-7f40-4909-85d5-d4149554ad4e" providerId="ADAL" clId="{EB5CFF90-8C79-42E4-9A23-2D3FA11D4D76}" dt="2023-06-30T14:48:56.411" v="58"/>
          <ac:spMkLst>
            <pc:docMk/>
            <pc:sldMk cId="1694051181" sldId="1893"/>
            <ac:spMk id="3" creationId="{440E2C51-CB70-4EE1-8E6B-DADCB74DEC44}"/>
          </ac:spMkLst>
        </pc:spChg>
      </pc:sldChg>
      <pc:sldChg chg="modSp add mod">
        <pc:chgData name="Yoel Kortick" userId="167978f5-7f40-4909-85d5-d4149554ad4e" providerId="ADAL" clId="{EB5CFF90-8C79-42E4-9A23-2D3FA11D4D76}" dt="2023-06-30T14:49:07.597" v="60"/>
        <pc:sldMkLst>
          <pc:docMk/>
          <pc:sldMk cId="2904902847" sldId="1894"/>
        </pc:sldMkLst>
        <pc:spChg chg="mod">
          <ac:chgData name="Yoel Kortick" userId="167978f5-7f40-4909-85d5-d4149554ad4e" providerId="ADAL" clId="{EB5CFF90-8C79-42E4-9A23-2D3FA11D4D76}" dt="2023-06-30T14:49:07.597" v="60"/>
          <ac:spMkLst>
            <pc:docMk/>
            <pc:sldMk cId="2904902847" sldId="1894"/>
            <ac:spMk id="3" creationId="{440E2C51-CB70-4EE1-8E6B-DADCB74DEC44}"/>
          </ac:spMkLst>
        </pc:spChg>
      </pc:sldChg>
      <pc:sldChg chg="modSp add del mod">
        <pc:chgData name="Yoel Kortick" userId="167978f5-7f40-4909-85d5-d4149554ad4e" providerId="ADAL" clId="{EB5CFF90-8C79-42E4-9A23-2D3FA11D4D76}" dt="2023-07-02T12:58:08.018" v="8049" actId="47"/>
        <pc:sldMkLst>
          <pc:docMk/>
          <pc:sldMk cId="1300427827" sldId="1895"/>
        </pc:sldMkLst>
        <pc:spChg chg="mod">
          <ac:chgData name="Yoel Kortick" userId="167978f5-7f40-4909-85d5-d4149554ad4e" providerId="ADAL" clId="{EB5CFF90-8C79-42E4-9A23-2D3FA11D4D76}" dt="2023-06-30T14:49:38.625" v="62"/>
          <ac:spMkLst>
            <pc:docMk/>
            <pc:sldMk cId="1300427827" sldId="1895"/>
            <ac:spMk id="3" creationId="{440E2C51-CB70-4EE1-8E6B-DADCB74DEC44}"/>
          </ac:spMkLst>
        </pc:spChg>
      </pc:sldChg>
      <pc:sldChg chg="modSp add mod">
        <pc:chgData name="Yoel Kortick" userId="167978f5-7f40-4909-85d5-d4149554ad4e" providerId="ADAL" clId="{EB5CFF90-8C79-42E4-9A23-2D3FA11D4D76}" dt="2023-07-02T06:47:12.867" v="630" actId="20577"/>
        <pc:sldMkLst>
          <pc:docMk/>
          <pc:sldMk cId="2821596750" sldId="1896"/>
        </pc:sldMkLst>
        <pc:spChg chg="mod">
          <ac:chgData name="Yoel Kortick" userId="167978f5-7f40-4909-85d5-d4149554ad4e" providerId="ADAL" clId="{EB5CFF90-8C79-42E4-9A23-2D3FA11D4D76}" dt="2023-07-02T06:47:12.867" v="630" actId="20577"/>
          <ac:spMkLst>
            <pc:docMk/>
            <pc:sldMk cId="2821596750" sldId="1896"/>
            <ac:spMk id="3" creationId="{440E2C51-CB70-4EE1-8E6B-DADCB74DEC44}"/>
          </ac:spMkLst>
        </pc:spChg>
      </pc:sldChg>
      <pc:sldChg chg="delSp modSp add mod ord">
        <pc:chgData name="Yoel Kortick" userId="167978f5-7f40-4909-85d5-d4149554ad4e" providerId="ADAL" clId="{EB5CFF90-8C79-42E4-9A23-2D3FA11D4D76}" dt="2023-07-02T10:09:12.085" v="4116"/>
        <pc:sldMkLst>
          <pc:docMk/>
          <pc:sldMk cId="4221218357" sldId="1897"/>
        </pc:sldMkLst>
        <pc:spChg chg="mod">
          <ac:chgData name="Yoel Kortick" userId="167978f5-7f40-4909-85d5-d4149554ad4e" providerId="ADAL" clId="{EB5CFF90-8C79-42E4-9A23-2D3FA11D4D76}" dt="2023-07-02T06:47:28.199" v="647" actId="20577"/>
          <ac:spMkLst>
            <pc:docMk/>
            <pc:sldMk cId="4221218357" sldId="1897"/>
            <ac:spMk id="5" creationId="{E8A1DDA2-AC00-41D8-9746-AC602EB1E40A}"/>
          </ac:spMkLst>
        </pc:spChg>
        <pc:spChg chg="mod">
          <ac:chgData name="Yoel Kortick" userId="167978f5-7f40-4909-85d5-d4149554ad4e" providerId="ADAL" clId="{EB5CFF90-8C79-42E4-9A23-2D3FA11D4D76}" dt="2023-07-02T10:09:09.635" v="4114" actId="313"/>
          <ac:spMkLst>
            <pc:docMk/>
            <pc:sldMk cId="4221218357" sldId="1897"/>
            <ac:spMk id="6" creationId="{A71215A1-7835-4033-9657-BEA33A271663}"/>
          </ac:spMkLst>
        </pc:spChg>
        <pc:picChg chg="del">
          <ac:chgData name="Yoel Kortick" userId="167978f5-7f40-4909-85d5-d4149554ad4e" providerId="ADAL" clId="{EB5CFF90-8C79-42E4-9A23-2D3FA11D4D76}" dt="2023-07-02T06:52:28.692" v="713" actId="478"/>
          <ac:picMkLst>
            <pc:docMk/>
            <pc:sldMk cId="4221218357" sldId="1897"/>
            <ac:picMk id="4" creationId="{91C70D19-AADD-4A93-88A0-EF75952EF36B}"/>
          </ac:picMkLst>
        </pc:picChg>
      </pc:sldChg>
      <pc:sldChg chg="addSp delSp modSp add mod">
        <pc:chgData name="Yoel Kortick" userId="167978f5-7f40-4909-85d5-d4149554ad4e" providerId="ADAL" clId="{EB5CFF90-8C79-42E4-9A23-2D3FA11D4D76}" dt="2023-07-02T07:33:26.046" v="2236" actId="11529"/>
        <pc:sldMkLst>
          <pc:docMk/>
          <pc:sldMk cId="4141728747" sldId="1898"/>
        </pc:sldMkLst>
        <pc:spChg chg="add mod">
          <ac:chgData name="Yoel Kortick" userId="167978f5-7f40-4909-85d5-d4149554ad4e" providerId="ADAL" clId="{EB5CFF90-8C79-42E4-9A23-2D3FA11D4D76}" dt="2023-07-02T06:53:12.382" v="741" actId="208"/>
          <ac:spMkLst>
            <pc:docMk/>
            <pc:sldMk cId="4141728747" sldId="1898"/>
            <ac:spMk id="3" creationId="{8FCC9101-2F57-7192-4840-242681388E6C}"/>
          </ac:spMkLst>
        </pc:spChg>
        <pc:spChg chg="mod">
          <ac:chgData name="Yoel Kortick" userId="167978f5-7f40-4909-85d5-d4149554ad4e" providerId="ADAL" clId="{EB5CFF90-8C79-42E4-9A23-2D3FA11D4D76}" dt="2023-07-02T07:33:18.241" v="2235"/>
          <ac:spMkLst>
            <pc:docMk/>
            <pc:sldMk cId="4141728747" sldId="1898"/>
            <ac:spMk id="5" creationId="{E8A1DDA2-AC00-41D8-9746-AC602EB1E40A}"/>
          </ac:spMkLst>
        </pc:spChg>
        <pc:spChg chg="add">
          <ac:chgData name="Yoel Kortick" userId="167978f5-7f40-4909-85d5-d4149554ad4e" providerId="ADAL" clId="{EB5CFF90-8C79-42E4-9A23-2D3FA11D4D76}" dt="2023-07-02T07:33:26.046" v="2236" actId="11529"/>
          <ac:spMkLst>
            <pc:docMk/>
            <pc:sldMk cId="4141728747" sldId="1898"/>
            <ac:spMk id="6" creationId="{EF3EC266-8A3A-E6D3-7810-A06101C335D3}"/>
          </ac:spMkLst>
        </pc:spChg>
        <pc:spChg chg="del">
          <ac:chgData name="Yoel Kortick" userId="167978f5-7f40-4909-85d5-d4149554ad4e" providerId="ADAL" clId="{EB5CFF90-8C79-42E4-9A23-2D3FA11D4D76}" dt="2023-07-02T06:52:54.420" v="723" actId="478"/>
          <ac:spMkLst>
            <pc:docMk/>
            <pc:sldMk cId="4141728747" sldId="1898"/>
            <ac:spMk id="7" creationId="{C81CF513-6E8D-4917-E515-BBC5BE0846DD}"/>
          </ac:spMkLst>
        </pc:spChg>
        <pc:spChg chg="del">
          <ac:chgData name="Yoel Kortick" userId="167978f5-7f40-4909-85d5-d4149554ad4e" providerId="ADAL" clId="{EB5CFF90-8C79-42E4-9A23-2D3FA11D4D76}" dt="2023-07-02T06:52:53.091" v="722" actId="478"/>
          <ac:spMkLst>
            <pc:docMk/>
            <pc:sldMk cId="4141728747" sldId="1898"/>
            <ac:spMk id="10" creationId="{61BA0D88-51B8-4234-A7C5-D36B89455D4E}"/>
          </ac:spMkLst>
        </pc:spChg>
        <pc:spChg chg="del">
          <ac:chgData name="Yoel Kortick" userId="167978f5-7f40-4909-85d5-d4149554ad4e" providerId="ADAL" clId="{EB5CFF90-8C79-42E4-9A23-2D3FA11D4D76}" dt="2023-07-02T06:52:52.332" v="721" actId="478"/>
          <ac:spMkLst>
            <pc:docMk/>
            <pc:sldMk cId="4141728747" sldId="1898"/>
            <ac:spMk id="11" creationId="{C7881CAF-AD6A-4E16-AE93-5EBA5991E34D}"/>
          </ac:spMkLst>
        </pc:spChg>
        <pc:spChg chg="del">
          <ac:chgData name="Yoel Kortick" userId="167978f5-7f40-4909-85d5-d4149554ad4e" providerId="ADAL" clId="{EB5CFF90-8C79-42E4-9A23-2D3FA11D4D76}" dt="2023-07-02T06:52:50.955" v="720" actId="478"/>
          <ac:spMkLst>
            <pc:docMk/>
            <pc:sldMk cId="4141728747" sldId="1898"/>
            <ac:spMk id="12" creationId="{B72EB870-82BA-4A40-BD1C-8681EC67E9AB}"/>
          </ac:spMkLst>
        </pc:spChg>
        <pc:spChg chg="del">
          <ac:chgData name="Yoel Kortick" userId="167978f5-7f40-4909-85d5-d4149554ad4e" providerId="ADAL" clId="{EB5CFF90-8C79-42E4-9A23-2D3FA11D4D76}" dt="2023-07-02T06:52:56.213" v="724" actId="478"/>
          <ac:spMkLst>
            <pc:docMk/>
            <pc:sldMk cId="4141728747" sldId="1898"/>
            <ac:spMk id="13" creationId="{81A26E59-59DD-41C1-8AC9-2AB5B30788DD}"/>
          </ac:spMkLst>
        </pc:spChg>
      </pc:sldChg>
      <pc:sldChg chg="modSp add mod">
        <pc:chgData name="Yoel Kortick" userId="167978f5-7f40-4909-85d5-d4149554ad4e" providerId="ADAL" clId="{EB5CFF90-8C79-42E4-9A23-2D3FA11D4D76}" dt="2023-07-02T07:16:03.375" v="1804" actId="33524"/>
        <pc:sldMkLst>
          <pc:docMk/>
          <pc:sldMk cId="2580472570" sldId="1899"/>
        </pc:sldMkLst>
        <pc:spChg chg="mod">
          <ac:chgData name="Yoel Kortick" userId="167978f5-7f40-4909-85d5-d4149554ad4e" providerId="ADAL" clId="{EB5CFF90-8C79-42E4-9A23-2D3FA11D4D76}" dt="2023-07-02T07:16:03.375" v="1804" actId="33524"/>
          <ac:spMkLst>
            <pc:docMk/>
            <pc:sldMk cId="2580472570" sldId="1899"/>
            <ac:spMk id="6" creationId="{A71215A1-7835-4033-9657-BEA33A271663}"/>
          </ac:spMkLst>
        </pc:spChg>
      </pc:sldChg>
      <pc:sldChg chg="addSp delSp modSp add mod">
        <pc:chgData name="Yoel Kortick" userId="167978f5-7f40-4909-85d5-d4149554ad4e" providerId="ADAL" clId="{EB5CFF90-8C79-42E4-9A23-2D3FA11D4D76}" dt="2023-07-02T07:34:19.864" v="2267" actId="1035"/>
        <pc:sldMkLst>
          <pc:docMk/>
          <pc:sldMk cId="619483314" sldId="1900"/>
        </pc:sldMkLst>
        <pc:spChg chg="add del mod">
          <ac:chgData name="Yoel Kortick" userId="167978f5-7f40-4909-85d5-d4149554ad4e" providerId="ADAL" clId="{EB5CFF90-8C79-42E4-9A23-2D3FA11D4D76}" dt="2023-07-02T07:00:10.748" v="1413" actId="478"/>
          <ac:spMkLst>
            <pc:docMk/>
            <pc:sldMk cId="619483314" sldId="1900"/>
            <ac:spMk id="4" creationId="{FFC0360D-C641-AF5B-99EA-8A27DF4D8B4C}"/>
          </ac:spMkLst>
        </pc:spChg>
        <pc:spChg chg="del">
          <ac:chgData name="Yoel Kortick" userId="167978f5-7f40-4909-85d5-d4149554ad4e" providerId="ADAL" clId="{EB5CFF90-8C79-42E4-9A23-2D3FA11D4D76}" dt="2023-07-02T07:00:08.591" v="1412" actId="478"/>
          <ac:spMkLst>
            <pc:docMk/>
            <pc:sldMk cId="619483314" sldId="1900"/>
            <ac:spMk id="6" creationId="{A71215A1-7835-4033-9657-BEA33A271663}"/>
          </ac:spMkLst>
        </pc:spChg>
        <pc:spChg chg="add mod">
          <ac:chgData name="Yoel Kortick" userId="167978f5-7f40-4909-85d5-d4149554ad4e" providerId="ADAL" clId="{EB5CFF90-8C79-42E4-9A23-2D3FA11D4D76}" dt="2023-07-02T07:01:26.663" v="1444" actId="14100"/>
          <ac:spMkLst>
            <pc:docMk/>
            <pc:sldMk cId="619483314" sldId="1900"/>
            <ac:spMk id="9" creationId="{D93E33BC-7C22-20E2-B28A-24C89387FF1C}"/>
          </ac:spMkLst>
        </pc:spChg>
        <pc:spChg chg="add mod">
          <ac:chgData name="Yoel Kortick" userId="167978f5-7f40-4909-85d5-d4149554ad4e" providerId="ADAL" clId="{EB5CFF90-8C79-42E4-9A23-2D3FA11D4D76}" dt="2023-07-02T07:01:39.866" v="1463" actId="14100"/>
          <ac:spMkLst>
            <pc:docMk/>
            <pc:sldMk cId="619483314" sldId="1900"/>
            <ac:spMk id="10" creationId="{9719D696-6565-0C6A-C653-0F015CF343BD}"/>
          </ac:spMkLst>
        </pc:spChg>
        <pc:spChg chg="add mod">
          <ac:chgData name="Yoel Kortick" userId="167978f5-7f40-4909-85d5-d4149554ad4e" providerId="ADAL" clId="{EB5CFF90-8C79-42E4-9A23-2D3FA11D4D76}" dt="2023-07-02T07:05:13.495" v="1670" actId="1036"/>
          <ac:spMkLst>
            <pc:docMk/>
            <pc:sldMk cId="619483314" sldId="1900"/>
            <ac:spMk id="11" creationId="{03AD7E63-6A07-2048-3683-824D4DA2777D}"/>
          </ac:spMkLst>
        </pc:spChg>
        <pc:spChg chg="add mod">
          <ac:chgData name="Yoel Kortick" userId="167978f5-7f40-4909-85d5-d4149554ad4e" providerId="ADAL" clId="{EB5CFF90-8C79-42E4-9A23-2D3FA11D4D76}" dt="2023-07-02T07:02:52.142" v="1512" actId="33524"/>
          <ac:spMkLst>
            <pc:docMk/>
            <pc:sldMk cId="619483314" sldId="1900"/>
            <ac:spMk id="12" creationId="{C8EAFE7B-5F29-54E2-44AC-402A3DC4A64F}"/>
          </ac:spMkLst>
        </pc:spChg>
        <pc:spChg chg="add mod">
          <ac:chgData name="Yoel Kortick" userId="167978f5-7f40-4909-85d5-d4149554ad4e" providerId="ADAL" clId="{EB5CFF90-8C79-42E4-9A23-2D3FA11D4D76}" dt="2023-07-02T07:03:54.969" v="1520" actId="14100"/>
          <ac:spMkLst>
            <pc:docMk/>
            <pc:sldMk cId="619483314" sldId="1900"/>
            <ac:spMk id="14" creationId="{2D7D7759-2F42-90DA-F52D-83C0EA0701A2}"/>
          </ac:spMkLst>
        </pc:spChg>
        <pc:spChg chg="add mod">
          <ac:chgData name="Yoel Kortick" userId="167978f5-7f40-4909-85d5-d4149554ad4e" providerId="ADAL" clId="{EB5CFF90-8C79-42E4-9A23-2D3FA11D4D76}" dt="2023-07-02T07:04:31.132" v="1659" actId="1076"/>
          <ac:spMkLst>
            <pc:docMk/>
            <pc:sldMk cId="619483314" sldId="1900"/>
            <ac:spMk id="15" creationId="{87177807-57D2-89FC-4A33-3C60B8EDEF97}"/>
          </ac:spMkLst>
        </pc:spChg>
        <pc:spChg chg="add mod">
          <ac:chgData name="Yoel Kortick" userId="167978f5-7f40-4909-85d5-d4149554ad4e" providerId="ADAL" clId="{EB5CFF90-8C79-42E4-9A23-2D3FA11D4D76}" dt="2023-07-02T07:33:49.021" v="2261" actId="20577"/>
          <ac:spMkLst>
            <pc:docMk/>
            <pc:sldMk cId="619483314" sldId="1900"/>
            <ac:spMk id="34" creationId="{199C1C74-95F2-FA05-699A-846CA7F571CF}"/>
          </ac:spMkLst>
        </pc:spChg>
        <pc:picChg chg="add mod">
          <ac:chgData name="Yoel Kortick" userId="167978f5-7f40-4909-85d5-d4149554ad4e" providerId="ADAL" clId="{EB5CFF90-8C79-42E4-9A23-2D3FA11D4D76}" dt="2023-07-02T07:04:39.934" v="1662" actId="208"/>
          <ac:picMkLst>
            <pc:docMk/>
            <pc:sldMk cId="619483314" sldId="1900"/>
            <ac:picMk id="8" creationId="{B2E1A180-B78D-9FE4-FAE6-33CEDC194807}"/>
          </ac:picMkLst>
        </pc:picChg>
        <pc:picChg chg="add mod">
          <ac:chgData name="Yoel Kortick" userId="167978f5-7f40-4909-85d5-d4149554ad4e" providerId="ADAL" clId="{EB5CFF90-8C79-42E4-9A23-2D3FA11D4D76}" dt="2023-07-02T07:03:43.837" v="1515" actId="571"/>
          <ac:picMkLst>
            <pc:docMk/>
            <pc:sldMk cId="619483314" sldId="1900"/>
            <ac:picMk id="13" creationId="{E1B37ABF-160F-8564-DEBF-188021DDB12D}"/>
          </ac:picMkLst>
        </pc:picChg>
        <pc:cxnChg chg="add mod">
          <ac:chgData name="Yoel Kortick" userId="167978f5-7f40-4909-85d5-d4149554ad4e" providerId="ADAL" clId="{EB5CFF90-8C79-42E4-9A23-2D3FA11D4D76}" dt="2023-07-02T07:05:13.495" v="1670" actId="1036"/>
          <ac:cxnSpMkLst>
            <pc:docMk/>
            <pc:sldMk cId="619483314" sldId="1900"/>
            <ac:cxnSpMk id="17" creationId="{DD6A7873-9921-CDA7-A156-333C4C64D4ED}"/>
          </ac:cxnSpMkLst>
        </pc:cxnChg>
        <pc:cxnChg chg="add mod">
          <ac:chgData name="Yoel Kortick" userId="167978f5-7f40-4909-85d5-d4149554ad4e" providerId="ADAL" clId="{EB5CFF90-8C79-42E4-9A23-2D3FA11D4D76}" dt="2023-07-02T07:06:00.939" v="1694" actId="1037"/>
          <ac:cxnSpMkLst>
            <pc:docMk/>
            <pc:sldMk cId="619483314" sldId="1900"/>
            <ac:cxnSpMk id="18" creationId="{CB03FA24-E7FA-1FC4-239A-EBC3EB67E13C}"/>
          </ac:cxnSpMkLst>
        </pc:cxnChg>
        <pc:cxnChg chg="add mod">
          <ac:chgData name="Yoel Kortick" userId="167978f5-7f40-4909-85d5-d4149554ad4e" providerId="ADAL" clId="{EB5CFF90-8C79-42E4-9A23-2D3FA11D4D76}" dt="2023-07-02T07:05:25.902" v="1674" actId="14100"/>
          <ac:cxnSpMkLst>
            <pc:docMk/>
            <pc:sldMk cId="619483314" sldId="1900"/>
            <ac:cxnSpMk id="21" creationId="{5C874922-5985-500C-122E-7C825B6BCD8B}"/>
          </ac:cxnSpMkLst>
        </pc:cxnChg>
        <pc:cxnChg chg="add mod">
          <ac:chgData name="Yoel Kortick" userId="167978f5-7f40-4909-85d5-d4149554ad4e" providerId="ADAL" clId="{EB5CFF90-8C79-42E4-9A23-2D3FA11D4D76}" dt="2023-07-02T07:05:49.479" v="1690" actId="14100"/>
          <ac:cxnSpMkLst>
            <pc:docMk/>
            <pc:sldMk cId="619483314" sldId="1900"/>
            <ac:cxnSpMk id="24" creationId="{90255F54-95C6-974A-489A-FA6859E82107}"/>
          </ac:cxnSpMkLst>
        </pc:cxnChg>
        <pc:cxnChg chg="add mod">
          <ac:chgData name="Yoel Kortick" userId="167978f5-7f40-4909-85d5-d4149554ad4e" providerId="ADAL" clId="{EB5CFF90-8C79-42E4-9A23-2D3FA11D4D76}" dt="2023-07-02T07:05:46.741" v="1689" actId="14100"/>
          <ac:cxnSpMkLst>
            <pc:docMk/>
            <pc:sldMk cId="619483314" sldId="1900"/>
            <ac:cxnSpMk id="25" creationId="{F8C1B6B1-1E32-236C-51E2-613B782841B4}"/>
          </ac:cxnSpMkLst>
        </pc:cxnChg>
        <pc:cxnChg chg="add mod">
          <ac:chgData name="Yoel Kortick" userId="167978f5-7f40-4909-85d5-d4149554ad4e" providerId="ADAL" clId="{EB5CFF90-8C79-42E4-9A23-2D3FA11D4D76}" dt="2023-07-02T07:05:57.065" v="1692" actId="14100"/>
          <ac:cxnSpMkLst>
            <pc:docMk/>
            <pc:sldMk cId="619483314" sldId="1900"/>
            <ac:cxnSpMk id="28" creationId="{3DFBBA87-C28E-EF93-4961-334B2D6C45DA}"/>
          </ac:cxnSpMkLst>
        </pc:cxnChg>
        <pc:cxnChg chg="add mod">
          <ac:chgData name="Yoel Kortick" userId="167978f5-7f40-4909-85d5-d4149554ad4e" providerId="ADAL" clId="{EB5CFF90-8C79-42E4-9A23-2D3FA11D4D76}" dt="2023-07-02T07:06:07.621" v="1696" actId="14100"/>
          <ac:cxnSpMkLst>
            <pc:docMk/>
            <pc:sldMk cId="619483314" sldId="1900"/>
            <ac:cxnSpMk id="30" creationId="{D560C5A9-5D9D-F2DA-19A4-AFDA75881969}"/>
          </ac:cxnSpMkLst>
        </pc:cxnChg>
        <pc:cxnChg chg="add mod">
          <ac:chgData name="Yoel Kortick" userId="167978f5-7f40-4909-85d5-d4149554ad4e" providerId="ADAL" clId="{EB5CFF90-8C79-42E4-9A23-2D3FA11D4D76}" dt="2023-07-02T07:06:17.531" v="1698" actId="14100"/>
          <ac:cxnSpMkLst>
            <pc:docMk/>
            <pc:sldMk cId="619483314" sldId="1900"/>
            <ac:cxnSpMk id="32" creationId="{9734D39A-1B55-1DD8-901F-1FB4CC86CCE1}"/>
          </ac:cxnSpMkLst>
        </pc:cxnChg>
        <pc:cxnChg chg="add mod">
          <ac:chgData name="Yoel Kortick" userId="167978f5-7f40-4909-85d5-d4149554ad4e" providerId="ADAL" clId="{EB5CFF90-8C79-42E4-9A23-2D3FA11D4D76}" dt="2023-07-02T07:34:19.864" v="2267" actId="1035"/>
          <ac:cxnSpMkLst>
            <pc:docMk/>
            <pc:sldMk cId="619483314" sldId="1900"/>
            <ac:cxnSpMk id="35" creationId="{BCBDCD87-2CE9-4225-7A9D-00F63AABCECE}"/>
          </ac:cxnSpMkLst>
        </pc:cxnChg>
        <pc:cxnChg chg="add mod">
          <ac:chgData name="Yoel Kortick" userId="167978f5-7f40-4909-85d5-d4149554ad4e" providerId="ADAL" clId="{EB5CFF90-8C79-42E4-9A23-2D3FA11D4D76}" dt="2023-07-02T07:34:05.427" v="2264" actId="14100"/>
          <ac:cxnSpMkLst>
            <pc:docMk/>
            <pc:sldMk cId="619483314" sldId="1900"/>
            <ac:cxnSpMk id="36" creationId="{967527A7-62A6-C075-4502-9B56D8646E66}"/>
          </ac:cxnSpMkLst>
        </pc:cxnChg>
      </pc:sldChg>
      <pc:sldChg chg="addSp delSp modSp add mod">
        <pc:chgData name="Yoel Kortick" userId="167978f5-7f40-4909-85d5-d4149554ad4e" providerId="ADAL" clId="{EB5CFF90-8C79-42E4-9A23-2D3FA11D4D76}" dt="2023-07-02T07:23:59.324" v="1950" actId="14100"/>
        <pc:sldMkLst>
          <pc:docMk/>
          <pc:sldMk cId="1074663965" sldId="1901"/>
        </pc:sldMkLst>
        <pc:spChg chg="del mod">
          <ac:chgData name="Yoel Kortick" userId="167978f5-7f40-4909-85d5-d4149554ad4e" providerId="ADAL" clId="{EB5CFF90-8C79-42E4-9A23-2D3FA11D4D76}" dt="2023-07-02T07:21:10.778" v="1809" actId="478"/>
          <ac:spMkLst>
            <pc:docMk/>
            <pc:sldMk cId="1074663965" sldId="1901"/>
            <ac:spMk id="6" creationId="{A71215A1-7835-4033-9657-BEA33A271663}"/>
          </ac:spMkLst>
        </pc:spChg>
        <pc:spChg chg="add del mod">
          <ac:chgData name="Yoel Kortick" userId="167978f5-7f40-4909-85d5-d4149554ad4e" providerId="ADAL" clId="{EB5CFF90-8C79-42E4-9A23-2D3FA11D4D76}" dt="2023-07-02T07:21:13.134" v="1810" actId="478"/>
          <ac:spMkLst>
            <pc:docMk/>
            <pc:sldMk cId="1074663965" sldId="1901"/>
            <ac:spMk id="8" creationId="{B72F5F54-A4E5-CB4E-A6D1-C3F0493A4567}"/>
          </ac:spMkLst>
        </pc:spChg>
        <pc:spChg chg="add">
          <ac:chgData name="Yoel Kortick" userId="167978f5-7f40-4909-85d5-d4149554ad4e" providerId="ADAL" clId="{EB5CFF90-8C79-42E4-9A23-2D3FA11D4D76}" dt="2023-07-02T07:21:26.306" v="1811" actId="11529"/>
          <ac:spMkLst>
            <pc:docMk/>
            <pc:sldMk cId="1074663965" sldId="1901"/>
            <ac:spMk id="9" creationId="{095A9266-BF8F-A7F8-B8A3-604497A9CD1A}"/>
          </ac:spMkLst>
        </pc:spChg>
        <pc:spChg chg="add">
          <ac:chgData name="Yoel Kortick" userId="167978f5-7f40-4909-85d5-d4149554ad4e" providerId="ADAL" clId="{EB5CFF90-8C79-42E4-9A23-2D3FA11D4D76}" dt="2023-07-02T07:21:39.556" v="1812" actId="11529"/>
          <ac:spMkLst>
            <pc:docMk/>
            <pc:sldMk cId="1074663965" sldId="1901"/>
            <ac:spMk id="10" creationId="{2B9C9F49-0F1F-F57D-A38F-28BCBCD2C46E}"/>
          </ac:spMkLst>
        </pc:spChg>
        <pc:spChg chg="add mod">
          <ac:chgData name="Yoel Kortick" userId="167978f5-7f40-4909-85d5-d4149554ad4e" providerId="ADAL" clId="{EB5CFF90-8C79-42E4-9A23-2D3FA11D4D76}" dt="2023-07-02T07:23:59.324" v="1950" actId="14100"/>
          <ac:spMkLst>
            <pc:docMk/>
            <pc:sldMk cId="1074663965" sldId="1901"/>
            <ac:spMk id="11" creationId="{01B2189D-76AD-61EB-3A0E-589C121550D1}"/>
          </ac:spMkLst>
        </pc:spChg>
        <pc:picChg chg="add mod ord">
          <ac:chgData name="Yoel Kortick" userId="167978f5-7f40-4909-85d5-d4149554ad4e" providerId="ADAL" clId="{EB5CFF90-8C79-42E4-9A23-2D3FA11D4D76}" dt="2023-07-02T07:21:44.166" v="1813" actId="208"/>
          <ac:picMkLst>
            <pc:docMk/>
            <pc:sldMk cId="1074663965" sldId="1901"/>
            <ac:picMk id="4" creationId="{10289C79-5F7D-1418-236D-1A9148B39105}"/>
          </ac:picMkLst>
        </pc:picChg>
      </pc:sldChg>
      <pc:sldChg chg="addSp modSp add mod">
        <pc:chgData name="Yoel Kortick" userId="167978f5-7f40-4909-85d5-d4149554ad4e" providerId="ADAL" clId="{EB5CFF90-8C79-42E4-9A23-2D3FA11D4D76}" dt="2023-07-04T11:16:15.267" v="12767"/>
        <pc:sldMkLst>
          <pc:docMk/>
          <pc:sldMk cId="1430534147" sldId="1902"/>
        </pc:sldMkLst>
        <pc:spChg chg="add mod">
          <ac:chgData name="Yoel Kortick" userId="167978f5-7f40-4909-85d5-d4149554ad4e" providerId="ADAL" clId="{EB5CFF90-8C79-42E4-9A23-2D3FA11D4D76}" dt="2023-07-02T07:27:23.557" v="2036" actId="1035"/>
          <ac:spMkLst>
            <pc:docMk/>
            <pc:sldMk cId="1430534147" sldId="1902"/>
            <ac:spMk id="3" creationId="{5F16C9E9-084A-278D-1AD4-AEE1B01F5802}"/>
          </ac:spMkLst>
        </pc:spChg>
        <pc:spChg chg="add mod">
          <ac:chgData name="Yoel Kortick" userId="167978f5-7f40-4909-85d5-d4149554ad4e" providerId="ADAL" clId="{EB5CFF90-8C79-42E4-9A23-2D3FA11D4D76}" dt="2023-07-02T07:27:59.964" v="2088" actId="6549"/>
          <ac:spMkLst>
            <pc:docMk/>
            <pc:sldMk cId="1430534147" sldId="1902"/>
            <ac:spMk id="4" creationId="{5FE18AA8-0B87-37D5-6BF3-451BDAA0B9A7}"/>
          </ac:spMkLst>
        </pc:spChg>
        <pc:spChg chg="mod">
          <ac:chgData name="Yoel Kortick" userId="167978f5-7f40-4909-85d5-d4149554ad4e" providerId="ADAL" clId="{EB5CFF90-8C79-42E4-9A23-2D3FA11D4D76}" dt="2023-07-02T07:26:05.596" v="1993" actId="27636"/>
          <ac:spMkLst>
            <pc:docMk/>
            <pc:sldMk cId="1430534147" sldId="1902"/>
            <ac:spMk id="6" creationId="{A71215A1-7835-4033-9657-BEA33A271663}"/>
          </ac:spMkLst>
        </pc:spChg>
        <pc:spChg chg="add mod">
          <ac:chgData name="Yoel Kortick" userId="167978f5-7f40-4909-85d5-d4149554ad4e" providerId="ADAL" clId="{EB5CFF90-8C79-42E4-9A23-2D3FA11D4D76}" dt="2023-07-04T11:16:15.267" v="12767"/>
          <ac:spMkLst>
            <pc:docMk/>
            <pc:sldMk cId="1430534147" sldId="1902"/>
            <ac:spMk id="7" creationId="{E4064B51-FBCE-BE05-BAA6-FD4C7BBA3A86}"/>
          </ac:spMkLst>
        </pc:spChg>
      </pc:sldChg>
      <pc:sldChg chg="addSp delSp modSp add mod">
        <pc:chgData name="Yoel Kortick" userId="167978f5-7f40-4909-85d5-d4149554ad4e" providerId="ADAL" clId="{EB5CFF90-8C79-42E4-9A23-2D3FA11D4D76}" dt="2023-07-02T07:37:28.138" v="2386" actId="1036"/>
        <pc:sldMkLst>
          <pc:docMk/>
          <pc:sldMk cId="2111799999" sldId="1903"/>
        </pc:sldMkLst>
        <pc:spChg chg="mod">
          <ac:chgData name="Yoel Kortick" userId="167978f5-7f40-4909-85d5-d4149554ad4e" providerId="ADAL" clId="{EB5CFF90-8C79-42E4-9A23-2D3FA11D4D76}" dt="2023-07-02T07:37:16.452" v="2374" actId="1036"/>
          <ac:spMkLst>
            <pc:docMk/>
            <pc:sldMk cId="2111799999" sldId="1903"/>
            <ac:spMk id="3" creationId="{8FCC9101-2F57-7192-4840-242681388E6C}"/>
          </ac:spMkLst>
        </pc:spChg>
        <pc:spChg chg="mod">
          <ac:chgData name="Yoel Kortick" userId="167978f5-7f40-4909-85d5-d4149554ad4e" providerId="ADAL" clId="{EB5CFF90-8C79-42E4-9A23-2D3FA11D4D76}" dt="2023-07-02T07:34:58.520" v="2268"/>
          <ac:spMkLst>
            <pc:docMk/>
            <pc:sldMk cId="2111799999" sldId="1903"/>
            <ac:spMk id="5" creationId="{E8A1DDA2-AC00-41D8-9746-AC602EB1E40A}"/>
          </ac:spMkLst>
        </pc:spChg>
        <pc:spChg chg="add">
          <ac:chgData name="Yoel Kortick" userId="167978f5-7f40-4909-85d5-d4149554ad4e" providerId="ADAL" clId="{EB5CFF90-8C79-42E4-9A23-2D3FA11D4D76}" dt="2023-07-02T07:31:19.636" v="2126" actId="11529"/>
          <ac:spMkLst>
            <pc:docMk/>
            <pc:sldMk cId="2111799999" sldId="1903"/>
            <ac:spMk id="8" creationId="{1177FECB-A843-BD61-A8C9-377293873536}"/>
          </ac:spMkLst>
        </pc:spChg>
        <pc:spChg chg="add mod">
          <ac:chgData name="Yoel Kortick" userId="167978f5-7f40-4909-85d5-d4149554ad4e" providerId="ADAL" clId="{EB5CFF90-8C79-42E4-9A23-2D3FA11D4D76}" dt="2023-07-02T07:37:28.138" v="2386" actId="1036"/>
          <ac:spMkLst>
            <pc:docMk/>
            <pc:sldMk cId="2111799999" sldId="1903"/>
            <ac:spMk id="11" creationId="{AC6212F4-C821-B38B-4795-0E7726FBCC5D}"/>
          </ac:spMkLst>
        </pc:spChg>
        <pc:spChg chg="add mod">
          <ac:chgData name="Yoel Kortick" userId="167978f5-7f40-4909-85d5-d4149554ad4e" providerId="ADAL" clId="{EB5CFF90-8C79-42E4-9A23-2D3FA11D4D76}" dt="2023-07-02T07:32:24.808" v="2233" actId="1037"/>
          <ac:spMkLst>
            <pc:docMk/>
            <pc:sldMk cId="2111799999" sldId="1903"/>
            <ac:spMk id="12" creationId="{9A9A6081-C474-8EE5-DB29-A6C682C5C8CE}"/>
          </ac:spMkLst>
        </pc:spChg>
        <pc:picChg chg="del">
          <ac:chgData name="Yoel Kortick" userId="167978f5-7f40-4909-85d5-d4149554ad4e" providerId="ADAL" clId="{EB5CFF90-8C79-42E4-9A23-2D3FA11D4D76}" dt="2023-07-02T07:30:47.237" v="2095" actId="478"/>
          <ac:picMkLst>
            <pc:docMk/>
            <pc:sldMk cId="2111799999" sldId="1903"/>
            <ac:picMk id="4" creationId="{39F33BDA-94C3-393D-F743-60E141B3B2D4}"/>
          </ac:picMkLst>
        </pc:picChg>
        <pc:picChg chg="add mod ord">
          <ac:chgData name="Yoel Kortick" userId="167978f5-7f40-4909-85d5-d4149554ad4e" providerId="ADAL" clId="{EB5CFF90-8C79-42E4-9A23-2D3FA11D4D76}" dt="2023-07-02T07:32:30.636" v="2234" actId="208"/>
          <ac:picMkLst>
            <pc:docMk/>
            <pc:sldMk cId="2111799999" sldId="1903"/>
            <ac:picMk id="7" creationId="{0E5E5F07-6B8C-9010-7CCD-6FB9357A22DE}"/>
          </ac:picMkLst>
        </pc:picChg>
        <pc:cxnChg chg="add mod">
          <ac:chgData name="Yoel Kortick" userId="167978f5-7f40-4909-85d5-d4149554ad4e" providerId="ADAL" clId="{EB5CFF90-8C79-42E4-9A23-2D3FA11D4D76}" dt="2023-07-02T07:31:37.317" v="2129" actId="208"/>
          <ac:cxnSpMkLst>
            <pc:docMk/>
            <pc:sldMk cId="2111799999" sldId="1903"/>
            <ac:cxnSpMk id="10" creationId="{EA77F871-CE0F-B5FD-393C-63655BDF745A}"/>
          </ac:cxnSpMkLst>
        </pc:cxnChg>
        <pc:cxnChg chg="add mod">
          <ac:chgData name="Yoel Kortick" userId="167978f5-7f40-4909-85d5-d4149554ad4e" providerId="ADAL" clId="{EB5CFF90-8C79-42E4-9A23-2D3FA11D4D76}" dt="2023-07-02T07:31:56.322" v="2179" actId="1038"/>
          <ac:cxnSpMkLst>
            <pc:docMk/>
            <pc:sldMk cId="2111799999" sldId="1903"/>
            <ac:cxnSpMk id="13" creationId="{4D56E9E2-9BE6-1562-7D7A-98D6319A9A5E}"/>
          </ac:cxnSpMkLst>
        </pc:cxnChg>
      </pc:sldChg>
      <pc:sldChg chg="addSp modSp add mod">
        <pc:chgData name="Yoel Kortick" userId="167978f5-7f40-4909-85d5-d4149554ad4e" providerId="ADAL" clId="{EB5CFF90-8C79-42E4-9A23-2D3FA11D4D76}" dt="2023-07-02T14:08:14.160" v="9980" actId="20577"/>
        <pc:sldMkLst>
          <pc:docMk/>
          <pc:sldMk cId="2279119412" sldId="1904"/>
        </pc:sldMkLst>
        <pc:spChg chg="mod">
          <ac:chgData name="Yoel Kortick" userId="167978f5-7f40-4909-85d5-d4149554ad4e" providerId="ADAL" clId="{EB5CFF90-8C79-42E4-9A23-2D3FA11D4D76}" dt="2023-07-02T14:08:14.160" v="9980" actId="20577"/>
          <ac:spMkLst>
            <pc:docMk/>
            <pc:sldMk cId="2279119412" sldId="1904"/>
            <ac:spMk id="3" creationId="{8FCC9101-2F57-7192-4840-242681388E6C}"/>
          </ac:spMkLst>
        </pc:spChg>
        <pc:spChg chg="mod">
          <ac:chgData name="Yoel Kortick" userId="167978f5-7f40-4909-85d5-d4149554ad4e" providerId="ADAL" clId="{EB5CFF90-8C79-42E4-9A23-2D3FA11D4D76}" dt="2023-07-02T07:35:38.616" v="2336" actId="14100"/>
          <ac:spMkLst>
            <pc:docMk/>
            <pc:sldMk cId="2279119412" sldId="1904"/>
            <ac:spMk id="8" creationId="{1177FECB-A843-BD61-A8C9-377293873536}"/>
          </ac:spMkLst>
        </pc:spChg>
        <pc:spChg chg="mod">
          <ac:chgData name="Yoel Kortick" userId="167978f5-7f40-4909-85d5-d4149554ad4e" providerId="ADAL" clId="{EB5CFF90-8C79-42E4-9A23-2D3FA11D4D76}" dt="2023-07-02T07:37:54.756" v="2395" actId="404"/>
          <ac:spMkLst>
            <pc:docMk/>
            <pc:sldMk cId="2279119412" sldId="1904"/>
            <ac:spMk id="11" creationId="{AC6212F4-C821-B38B-4795-0E7726FBCC5D}"/>
          </ac:spMkLst>
        </pc:spChg>
        <pc:spChg chg="mod">
          <ac:chgData name="Yoel Kortick" userId="167978f5-7f40-4909-85d5-d4149554ad4e" providerId="ADAL" clId="{EB5CFF90-8C79-42E4-9A23-2D3FA11D4D76}" dt="2023-07-02T07:38:13.312" v="2407" actId="14100"/>
          <ac:spMkLst>
            <pc:docMk/>
            <pc:sldMk cId="2279119412" sldId="1904"/>
            <ac:spMk id="12" creationId="{9A9A6081-C474-8EE5-DB29-A6C682C5C8CE}"/>
          </ac:spMkLst>
        </pc:spChg>
        <pc:cxnChg chg="add mod">
          <ac:chgData name="Yoel Kortick" userId="167978f5-7f40-4909-85d5-d4149554ad4e" providerId="ADAL" clId="{EB5CFF90-8C79-42E4-9A23-2D3FA11D4D76}" dt="2023-07-02T07:36:01.641" v="2342"/>
          <ac:cxnSpMkLst>
            <pc:docMk/>
            <pc:sldMk cId="2279119412" sldId="1904"/>
            <ac:cxnSpMk id="6" creationId="{96C8D27A-18F0-4893-D7E3-FE4E1A08BCC1}"/>
          </ac:cxnSpMkLst>
        </pc:cxnChg>
        <pc:cxnChg chg="mod">
          <ac:chgData name="Yoel Kortick" userId="167978f5-7f40-4909-85d5-d4149554ad4e" providerId="ADAL" clId="{EB5CFF90-8C79-42E4-9A23-2D3FA11D4D76}" dt="2023-07-02T07:35:51.730" v="2339" actId="14100"/>
          <ac:cxnSpMkLst>
            <pc:docMk/>
            <pc:sldMk cId="2279119412" sldId="1904"/>
            <ac:cxnSpMk id="10" creationId="{EA77F871-CE0F-B5FD-393C-63655BDF745A}"/>
          </ac:cxnSpMkLst>
        </pc:cxnChg>
        <pc:cxnChg chg="mod">
          <ac:chgData name="Yoel Kortick" userId="167978f5-7f40-4909-85d5-d4149554ad4e" providerId="ADAL" clId="{EB5CFF90-8C79-42E4-9A23-2D3FA11D4D76}" dt="2023-07-02T07:38:02.661" v="2402" actId="1035"/>
          <ac:cxnSpMkLst>
            <pc:docMk/>
            <pc:sldMk cId="2279119412" sldId="1904"/>
            <ac:cxnSpMk id="13" creationId="{4D56E9E2-9BE6-1562-7D7A-98D6319A9A5E}"/>
          </ac:cxnSpMkLst>
        </pc:cxnChg>
        <pc:cxnChg chg="add mod">
          <ac:chgData name="Yoel Kortick" userId="167978f5-7f40-4909-85d5-d4149554ad4e" providerId="ADAL" clId="{EB5CFF90-8C79-42E4-9A23-2D3FA11D4D76}" dt="2023-07-02T07:38:02.661" v="2402" actId="1035"/>
          <ac:cxnSpMkLst>
            <pc:docMk/>
            <pc:sldMk cId="2279119412" sldId="1904"/>
            <ac:cxnSpMk id="15" creationId="{05C3618D-4C65-BB9D-87B3-89F57291EA0E}"/>
          </ac:cxnSpMkLst>
        </pc:cxnChg>
      </pc:sldChg>
      <pc:sldChg chg="addSp delSp modSp add mod">
        <pc:chgData name="Yoel Kortick" userId="167978f5-7f40-4909-85d5-d4149554ad4e" providerId="ADAL" clId="{EB5CFF90-8C79-42E4-9A23-2D3FA11D4D76}" dt="2023-07-02T07:42:43.979" v="2536" actId="208"/>
        <pc:sldMkLst>
          <pc:docMk/>
          <pc:sldMk cId="629354693" sldId="1905"/>
        </pc:sldMkLst>
        <pc:spChg chg="del">
          <ac:chgData name="Yoel Kortick" userId="167978f5-7f40-4909-85d5-d4149554ad4e" providerId="ADAL" clId="{EB5CFF90-8C79-42E4-9A23-2D3FA11D4D76}" dt="2023-07-02T07:39:11.620" v="2418" actId="478"/>
          <ac:spMkLst>
            <pc:docMk/>
            <pc:sldMk cId="629354693" sldId="1905"/>
            <ac:spMk id="3" creationId="{8FCC9101-2F57-7192-4840-242681388E6C}"/>
          </ac:spMkLst>
        </pc:spChg>
        <pc:spChg chg="mod">
          <ac:chgData name="Yoel Kortick" userId="167978f5-7f40-4909-85d5-d4149554ad4e" providerId="ADAL" clId="{EB5CFF90-8C79-42E4-9A23-2D3FA11D4D76}" dt="2023-07-02T07:39:19.446" v="2422" actId="14100"/>
          <ac:spMkLst>
            <pc:docMk/>
            <pc:sldMk cId="629354693" sldId="1905"/>
            <ac:spMk id="8" creationId="{1177FECB-A843-BD61-A8C9-377293873536}"/>
          </ac:spMkLst>
        </pc:spChg>
        <pc:spChg chg="mod">
          <ac:chgData name="Yoel Kortick" userId="167978f5-7f40-4909-85d5-d4149554ad4e" providerId="ADAL" clId="{EB5CFF90-8C79-42E4-9A23-2D3FA11D4D76}" dt="2023-07-02T07:39:43.216" v="2480" actId="20577"/>
          <ac:spMkLst>
            <pc:docMk/>
            <pc:sldMk cId="629354693" sldId="1905"/>
            <ac:spMk id="11" creationId="{AC6212F4-C821-B38B-4795-0E7726FBCC5D}"/>
          </ac:spMkLst>
        </pc:spChg>
        <pc:spChg chg="mod">
          <ac:chgData name="Yoel Kortick" userId="167978f5-7f40-4909-85d5-d4149554ad4e" providerId="ADAL" clId="{EB5CFF90-8C79-42E4-9A23-2D3FA11D4D76}" dt="2023-07-02T07:39:01.733" v="2412" actId="1076"/>
          <ac:spMkLst>
            <pc:docMk/>
            <pc:sldMk cId="629354693" sldId="1905"/>
            <ac:spMk id="12" creationId="{9A9A6081-C474-8EE5-DB29-A6C682C5C8CE}"/>
          </ac:spMkLst>
        </pc:spChg>
        <pc:picChg chg="del">
          <ac:chgData name="Yoel Kortick" userId="167978f5-7f40-4909-85d5-d4149554ad4e" providerId="ADAL" clId="{EB5CFF90-8C79-42E4-9A23-2D3FA11D4D76}" dt="2023-07-02T07:38:51.676" v="2409" actId="478"/>
          <ac:picMkLst>
            <pc:docMk/>
            <pc:sldMk cId="629354693" sldId="1905"/>
            <ac:picMk id="7" creationId="{0E5E5F07-6B8C-9010-7CCD-6FB9357A22DE}"/>
          </ac:picMkLst>
        </pc:picChg>
        <pc:picChg chg="add mod ord">
          <ac:chgData name="Yoel Kortick" userId="167978f5-7f40-4909-85d5-d4149554ad4e" providerId="ADAL" clId="{EB5CFF90-8C79-42E4-9A23-2D3FA11D4D76}" dt="2023-07-02T07:42:43.979" v="2536" actId="208"/>
          <ac:picMkLst>
            <pc:docMk/>
            <pc:sldMk cId="629354693" sldId="1905"/>
            <ac:picMk id="9" creationId="{12E4907C-8518-EFB3-700E-1A91FBC3217B}"/>
          </ac:picMkLst>
        </pc:picChg>
        <pc:cxnChg chg="del">
          <ac:chgData name="Yoel Kortick" userId="167978f5-7f40-4909-85d5-d4149554ad4e" providerId="ADAL" clId="{EB5CFF90-8C79-42E4-9A23-2D3FA11D4D76}" dt="2023-07-02T07:39:12.837" v="2419" actId="478"/>
          <ac:cxnSpMkLst>
            <pc:docMk/>
            <pc:sldMk cId="629354693" sldId="1905"/>
            <ac:cxnSpMk id="6" creationId="{96C8D27A-18F0-4893-D7E3-FE4E1A08BCC1}"/>
          </ac:cxnSpMkLst>
        </pc:cxnChg>
        <pc:cxnChg chg="del">
          <ac:chgData name="Yoel Kortick" userId="167978f5-7f40-4909-85d5-d4149554ad4e" providerId="ADAL" clId="{EB5CFF90-8C79-42E4-9A23-2D3FA11D4D76}" dt="2023-07-02T07:39:13.511" v="2420" actId="478"/>
          <ac:cxnSpMkLst>
            <pc:docMk/>
            <pc:sldMk cId="629354693" sldId="1905"/>
            <ac:cxnSpMk id="10" creationId="{EA77F871-CE0F-B5FD-393C-63655BDF745A}"/>
          </ac:cxnSpMkLst>
        </pc:cxnChg>
        <pc:cxnChg chg="mod">
          <ac:chgData name="Yoel Kortick" userId="167978f5-7f40-4909-85d5-d4149554ad4e" providerId="ADAL" clId="{EB5CFF90-8C79-42E4-9A23-2D3FA11D4D76}" dt="2023-07-02T07:39:08.310" v="2417" actId="1036"/>
          <ac:cxnSpMkLst>
            <pc:docMk/>
            <pc:sldMk cId="629354693" sldId="1905"/>
            <ac:cxnSpMk id="13" creationId="{4D56E9E2-9BE6-1562-7D7A-98D6319A9A5E}"/>
          </ac:cxnSpMkLst>
        </pc:cxnChg>
        <pc:cxnChg chg="mod">
          <ac:chgData name="Yoel Kortick" userId="167978f5-7f40-4909-85d5-d4149554ad4e" providerId="ADAL" clId="{EB5CFF90-8C79-42E4-9A23-2D3FA11D4D76}" dt="2023-07-02T07:39:08.310" v="2417" actId="1036"/>
          <ac:cxnSpMkLst>
            <pc:docMk/>
            <pc:sldMk cId="629354693" sldId="1905"/>
            <ac:cxnSpMk id="15" creationId="{05C3618D-4C65-BB9D-87B3-89F57291EA0E}"/>
          </ac:cxnSpMkLst>
        </pc:cxnChg>
      </pc:sldChg>
      <pc:sldChg chg="addSp delSp modSp add mod">
        <pc:chgData name="Yoel Kortick" userId="167978f5-7f40-4909-85d5-d4149554ad4e" providerId="ADAL" clId="{EB5CFF90-8C79-42E4-9A23-2D3FA11D4D76}" dt="2023-07-02T09:44:02.388" v="3660" actId="1076"/>
        <pc:sldMkLst>
          <pc:docMk/>
          <pc:sldMk cId="2680864469" sldId="1906"/>
        </pc:sldMkLst>
        <pc:spChg chg="mod">
          <ac:chgData name="Yoel Kortick" userId="167978f5-7f40-4909-85d5-d4149554ad4e" providerId="ADAL" clId="{EB5CFF90-8C79-42E4-9A23-2D3FA11D4D76}" dt="2023-07-02T09:44:02.388" v="3660" actId="1076"/>
          <ac:spMkLst>
            <pc:docMk/>
            <pc:sldMk cId="2680864469" sldId="1906"/>
            <ac:spMk id="6" creationId="{A71215A1-7835-4033-9657-BEA33A271663}"/>
          </ac:spMkLst>
        </pc:spChg>
        <pc:spChg chg="add del mod">
          <ac:chgData name="Yoel Kortick" userId="167978f5-7f40-4909-85d5-d4149554ad4e" providerId="ADAL" clId="{EB5CFF90-8C79-42E4-9A23-2D3FA11D4D76}" dt="2023-07-02T09:43:51.977" v="3656" actId="478"/>
          <ac:spMkLst>
            <pc:docMk/>
            <pc:sldMk cId="2680864469" sldId="1906"/>
            <ac:spMk id="7" creationId="{DDADA7A8-49B5-4721-19DC-87B314539D2D}"/>
          </ac:spMkLst>
        </pc:spChg>
        <pc:spChg chg="add del">
          <ac:chgData name="Yoel Kortick" userId="167978f5-7f40-4909-85d5-d4149554ad4e" providerId="ADAL" clId="{EB5CFF90-8C79-42E4-9A23-2D3FA11D4D76}" dt="2023-07-02T09:43:36.723" v="3648" actId="478"/>
          <ac:spMkLst>
            <pc:docMk/>
            <pc:sldMk cId="2680864469" sldId="1906"/>
            <ac:spMk id="8" creationId="{A3714DD5-A5C3-3A5A-DD2E-2F28B9292613}"/>
          </ac:spMkLst>
        </pc:spChg>
        <pc:picChg chg="add del mod">
          <ac:chgData name="Yoel Kortick" userId="167978f5-7f40-4909-85d5-d4149554ad4e" providerId="ADAL" clId="{EB5CFF90-8C79-42E4-9A23-2D3FA11D4D76}" dt="2023-07-02T09:43:33.961" v="3647" actId="478"/>
          <ac:picMkLst>
            <pc:docMk/>
            <pc:sldMk cId="2680864469" sldId="1906"/>
            <ac:picMk id="4" creationId="{2B8ADE21-16E8-5A6A-F259-2AD06012F95D}"/>
          </ac:picMkLst>
        </pc:picChg>
      </pc:sldChg>
      <pc:sldChg chg="addSp delSp modSp add mod">
        <pc:chgData name="Yoel Kortick" userId="167978f5-7f40-4909-85d5-d4149554ad4e" providerId="ADAL" clId="{EB5CFF90-8C79-42E4-9A23-2D3FA11D4D76}" dt="2023-07-02T07:45:15.036" v="2729" actId="255"/>
        <pc:sldMkLst>
          <pc:docMk/>
          <pc:sldMk cId="1057464979" sldId="1907"/>
        </pc:sldMkLst>
        <pc:spChg chg="mod">
          <ac:chgData name="Yoel Kortick" userId="167978f5-7f40-4909-85d5-d4149554ad4e" providerId="ADAL" clId="{EB5CFF90-8C79-42E4-9A23-2D3FA11D4D76}" dt="2023-07-02T07:45:15.036" v="2729" actId="255"/>
          <ac:spMkLst>
            <pc:docMk/>
            <pc:sldMk cId="1057464979" sldId="1907"/>
            <ac:spMk id="6" creationId="{A71215A1-7835-4033-9657-BEA33A271663}"/>
          </ac:spMkLst>
        </pc:spChg>
        <pc:spChg chg="del">
          <ac:chgData name="Yoel Kortick" userId="167978f5-7f40-4909-85d5-d4149554ad4e" providerId="ADAL" clId="{EB5CFF90-8C79-42E4-9A23-2D3FA11D4D76}" dt="2023-07-02T07:42:32.574" v="2534" actId="478"/>
          <ac:spMkLst>
            <pc:docMk/>
            <pc:sldMk cId="1057464979" sldId="1907"/>
            <ac:spMk id="7" creationId="{DDADA7A8-49B5-4721-19DC-87B314539D2D}"/>
          </ac:spMkLst>
        </pc:spChg>
        <pc:spChg chg="mod">
          <ac:chgData name="Yoel Kortick" userId="167978f5-7f40-4909-85d5-d4149554ad4e" providerId="ADAL" clId="{EB5CFF90-8C79-42E4-9A23-2D3FA11D4D76}" dt="2023-07-02T07:42:30.184" v="2533" actId="14100"/>
          <ac:spMkLst>
            <pc:docMk/>
            <pc:sldMk cId="1057464979" sldId="1907"/>
            <ac:spMk id="8" creationId="{A3714DD5-A5C3-3A5A-DD2E-2F28B9292613}"/>
          </ac:spMkLst>
        </pc:spChg>
        <pc:spChg chg="add mod">
          <ac:chgData name="Yoel Kortick" userId="167978f5-7f40-4909-85d5-d4149554ad4e" providerId="ADAL" clId="{EB5CFF90-8C79-42E4-9A23-2D3FA11D4D76}" dt="2023-07-02T07:43:13.971" v="2626" actId="1076"/>
          <ac:spMkLst>
            <pc:docMk/>
            <pc:sldMk cId="1057464979" sldId="1907"/>
            <ac:spMk id="10" creationId="{D5F64B17-9D51-2740-2D8E-1CEEDF659489}"/>
          </ac:spMkLst>
        </pc:spChg>
        <pc:picChg chg="del">
          <ac:chgData name="Yoel Kortick" userId="167978f5-7f40-4909-85d5-d4149554ad4e" providerId="ADAL" clId="{EB5CFF90-8C79-42E4-9A23-2D3FA11D4D76}" dt="2023-07-02T07:42:04.471" v="2520" actId="478"/>
          <ac:picMkLst>
            <pc:docMk/>
            <pc:sldMk cId="1057464979" sldId="1907"/>
            <ac:picMk id="4" creationId="{2B8ADE21-16E8-5A6A-F259-2AD06012F95D}"/>
          </ac:picMkLst>
        </pc:picChg>
        <pc:picChg chg="add mod ord">
          <ac:chgData name="Yoel Kortick" userId="167978f5-7f40-4909-85d5-d4149554ad4e" providerId="ADAL" clId="{EB5CFF90-8C79-42E4-9A23-2D3FA11D4D76}" dt="2023-07-02T07:42:34.540" v="2535" actId="208"/>
          <ac:picMkLst>
            <pc:docMk/>
            <pc:sldMk cId="1057464979" sldId="1907"/>
            <ac:picMk id="9" creationId="{65FB7411-F260-5A75-44B0-E34D3612B4DC}"/>
          </ac:picMkLst>
        </pc:picChg>
        <pc:cxnChg chg="add mod">
          <ac:chgData name="Yoel Kortick" userId="167978f5-7f40-4909-85d5-d4149554ad4e" providerId="ADAL" clId="{EB5CFF90-8C79-42E4-9A23-2D3FA11D4D76}" dt="2023-07-02T07:43:18.246" v="2628" actId="14100"/>
          <ac:cxnSpMkLst>
            <pc:docMk/>
            <pc:sldMk cId="1057464979" sldId="1907"/>
            <ac:cxnSpMk id="11" creationId="{AA3EEC3C-05AA-F68B-6E62-396C8BD41F81}"/>
          </ac:cxnSpMkLst>
        </pc:cxnChg>
        <pc:cxnChg chg="add mod">
          <ac:chgData name="Yoel Kortick" userId="167978f5-7f40-4909-85d5-d4149554ad4e" providerId="ADAL" clId="{EB5CFF90-8C79-42E4-9A23-2D3FA11D4D76}" dt="2023-07-02T07:43:26.364" v="2632" actId="14100"/>
          <ac:cxnSpMkLst>
            <pc:docMk/>
            <pc:sldMk cId="1057464979" sldId="1907"/>
            <ac:cxnSpMk id="12" creationId="{90D5C60D-2171-B216-DC1E-DE827AFD885A}"/>
          </ac:cxnSpMkLst>
        </pc:cxnChg>
      </pc:sldChg>
      <pc:sldChg chg="addSp delSp modSp add mod">
        <pc:chgData name="Yoel Kortick" userId="167978f5-7f40-4909-85d5-d4149554ad4e" providerId="ADAL" clId="{EB5CFF90-8C79-42E4-9A23-2D3FA11D4D76}" dt="2023-07-02T07:44:57.518" v="2725" actId="27636"/>
        <pc:sldMkLst>
          <pc:docMk/>
          <pc:sldMk cId="2526833796" sldId="1908"/>
        </pc:sldMkLst>
        <pc:spChg chg="mod">
          <ac:chgData name="Yoel Kortick" userId="167978f5-7f40-4909-85d5-d4149554ad4e" providerId="ADAL" clId="{EB5CFF90-8C79-42E4-9A23-2D3FA11D4D76}" dt="2023-07-02T07:44:57.518" v="2725" actId="27636"/>
          <ac:spMkLst>
            <pc:docMk/>
            <pc:sldMk cId="2526833796" sldId="1908"/>
            <ac:spMk id="6" creationId="{A71215A1-7835-4033-9657-BEA33A271663}"/>
          </ac:spMkLst>
        </pc:spChg>
        <pc:spChg chg="del">
          <ac:chgData name="Yoel Kortick" userId="167978f5-7f40-4909-85d5-d4149554ad4e" providerId="ADAL" clId="{EB5CFF90-8C79-42E4-9A23-2D3FA11D4D76}" dt="2023-07-02T07:44:04.069" v="2670" actId="478"/>
          <ac:spMkLst>
            <pc:docMk/>
            <pc:sldMk cId="2526833796" sldId="1908"/>
            <ac:spMk id="8" creationId="{A3714DD5-A5C3-3A5A-DD2E-2F28B9292613}"/>
          </ac:spMkLst>
        </pc:spChg>
        <pc:spChg chg="del">
          <ac:chgData name="Yoel Kortick" userId="167978f5-7f40-4909-85d5-d4149554ad4e" providerId="ADAL" clId="{EB5CFF90-8C79-42E4-9A23-2D3FA11D4D76}" dt="2023-07-02T07:43:51.859" v="2635" actId="478"/>
          <ac:spMkLst>
            <pc:docMk/>
            <pc:sldMk cId="2526833796" sldId="1908"/>
            <ac:spMk id="10" creationId="{D5F64B17-9D51-2740-2D8E-1CEEDF659489}"/>
          </ac:spMkLst>
        </pc:spChg>
        <pc:picChg chg="add mod">
          <ac:chgData name="Yoel Kortick" userId="167978f5-7f40-4909-85d5-d4149554ad4e" providerId="ADAL" clId="{EB5CFF90-8C79-42E4-9A23-2D3FA11D4D76}" dt="2023-07-02T07:44:06.742" v="2672" actId="208"/>
          <ac:picMkLst>
            <pc:docMk/>
            <pc:sldMk cId="2526833796" sldId="1908"/>
            <ac:picMk id="4" creationId="{7866D518-9DF9-4CBB-C1A3-5D8EFD4598B2}"/>
          </ac:picMkLst>
        </pc:picChg>
        <pc:picChg chg="del">
          <ac:chgData name="Yoel Kortick" userId="167978f5-7f40-4909-85d5-d4149554ad4e" providerId="ADAL" clId="{EB5CFF90-8C79-42E4-9A23-2D3FA11D4D76}" dt="2023-07-02T07:43:50.488" v="2634" actId="478"/>
          <ac:picMkLst>
            <pc:docMk/>
            <pc:sldMk cId="2526833796" sldId="1908"/>
            <ac:picMk id="9" creationId="{65FB7411-F260-5A75-44B0-E34D3612B4DC}"/>
          </ac:picMkLst>
        </pc:picChg>
        <pc:cxnChg chg="del">
          <ac:chgData name="Yoel Kortick" userId="167978f5-7f40-4909-85d5-d4149554ad4e" providerId="ADAL" clId="{EB5CFF90-8C79-42E4-9A23-2D3FA11D4D76}" dt="2023-07-02T07:43:53.446" v="2637" actId="478"/>
          <ac:cxnSpMkLst>
            <pc:docMk/>
            <pc:sldMk cId="2526833796" sldId="1908"/>
            <ac:cxnSpMk id="11" creationId="{AA3EEC3C-05AA-F68B-6E62-396C8BD41F81}"/>
          </ac:cxnSpMkLst>
        </pc:cxnChg>
        <pc:cxnChg chg="del">
          <ac:chgData name="Yoel Kortick" userId="167978f5-7f40-4909-85d5-d4149554ad4e" providerId="ADAL" clId="{EB5CFF90-8C79-42E4-9A23-2D3FA11D4D76}" dt="2023-07-02T07:43:52.729" v="2636" actId="478"/>
          <ac:cxnSpMkLst>
            <pc:docMk/>
            <pc:sldMk cId="2526833796" sldId="1908"/>
            <ac:cxnSpMk id="12" creationId="{90D5C60D-2171-B216-DC1E-DE827AFD885A}"/>
          </ac:cxnSpMkLst>
        </pc:cxnChg>
      </pc:sldChg>
      <pc:sldChg chg="modSp add mod">
        <pc:chgData name="Yoel Kortick" userId="167978f5-7f40-4909-85d5-d4149554ad4e" providerId="ADAL" clId="{EB5CFF90-8C79-42E4-9A23-2D3FA11D4D76}" dt="2023-07-02T07:45:42.599" v="2741" actId="20577"/>
        <pc:sldMkLst>
          <pc:docMk/>
          <pc:sldMk cId="2738357314" sldId="1909"/>
        </pc:sldMkLst>
        <pc:spChg chg="mod">
          <ac:chgData name="Yoel Kortick" userId="167978f5-7f40-4909-85d5-d4149554ad4e" providerId="ADAL" clId="{EB5CFF90-8C79-42E4-9A23-2D3FA11D4D76}" dt="2023-07-02T07:45:42.599" v="2741" actId="20577"/>
          <ac:spMkLst>
            <pc:docMk/>
            <pc:sldMk cId="2738357314" sldId="1909"/>
            <ac:spMk id="6" creationId="{A71215A1-7835-4033-9657-BEA33A271663}"/>
          </ac:spMkLst>
        </pc:spChg>
        <pc:spChg chg="mod">
          <ac:chgData name="Yoel Kortick" userId="167978f5-7f40-4909-85d5-d4149554ad4e" providerId="ADAL" clId="{EB5CFF90-8C79-42E4-9A23-2D3FA11D4D76}" dt="2023-07-02T07:44:27.761" v="2677" actId="1036"/>
          <ac:spMkLst>
            <pc:docMk/>
            <pc:sldMk cId="2738357314" sldId="1909"/>
            <ac:spMk id="8" creationId="{A3714DD5-A5C3-3A5A-DD2E-2F28B9292613}"/>
          </ac:spMkLst>
        </pc:spChg>
      </pc:sldChg>
      <pc:sldChg chg="addSp delSp modSp add mod">
        <pc:chgData name="Yoel Kortick" userId="167978f5-7f40-4909-85d5-d4149554ad4e" providerId="ADAL" clId="{EB5CFF90-8C79-42E4-9A23-2D3FA11D4D76}" dt="2023-07-02T07:49:52.182" v="2925" actId="14100"/>
        <pc:sldMkLst>
          <pc:docMk/>
          <pc:sldMk cId="1054755222" sldId="1910"/>
        </pc:sldMkLst>
        <pc:spChg chg="add del mod">
          <ac:chgData name="Yoel Kortick" userId="167978f5-7f40-4909-85d5-d4149554ad4e" providerId="ADAL" clId="{EB5CFF90-8C79-42E4-9A23-2D3FA11D4D76}" dt="2023-07-02T07:46:39.770" v="2743" actId="478"/>
          <ac:spMkLst>
            <pc:docMk/>
            <pc:sldMk cId="1054755222" sldId="1910"/>
            <ac:spMk id="4" creationId="{0AF6ADF6-AF54-EAAB-207C-ACBE4E98885C}"/>
          </ac:spMkLst>
        </pc:spChg>
        <pc:spChg chg="del">
          <ac:chgData name="Yoel Kortick" userId="167978f5-7f40-4909-85d5-d4149554ad4e" providerId="ADAL" clId="{EB5CFF90-8C79-42E4-9A23-2D3FA11D4D76}" dt="2023-07-02T07:46:37.920" v="2742" actId="478"/>
          <ac:spMkLst>
            <pc:docMk/>
            <pc:sldMk cId="1054755222" sldId="1910"/>
            <ac:spMk id="6" creationId="{A71215A1-7835-4033-9657-BEA33A271663}"/>
          </ac:spMkLst>
        </pc:spChg>
        <pc:spChg chg="mod">
          <ac:chgData name="Yoel Kortick" userId="167978f5-7f40-4909-85d5-d4149554ad4e" providerId="ADAL" clId="{EB5CFF90-8C79-42E4-9A23-2D3FA11D4D76}" dt="2023-07-02T07:46:58.098" v="2753" actId="14100"/>
          <ac:spMkLst>
            <pc:docMk/>
            <pc:sldMk cId="1054755222" sldId="1910"/>
            <ac:spMk id="8" creationId="{A3714DD5-A5C3-3A5A-DD2E-2F28B9292613}"/>
          </ac:spMkLst>
        </pc:spChg>
        <pc:spChg chg="mod">
          <ac:chgData name="Yoel Kortick" userId="167978f5-7f40-4909-85d5-d4149554ad4e" providerId="ADAL" clId="{EB5CFF90-8C79-42E4-9A23-2D3FA11D4D76}" dt="2023-07-02T07:48:55.912" v="2862" actId="20577"/>
          <ac:spMkLst>
            <pc:docMk/>
            <pc:sldMk cId="1054755222" sldId="1910"/>
            <ac:spMk id="10" creationId="{D5F64B17-9D51-2740-2D8E-1CEEDF659489}"/>
          </ac:spMkLst>
        </pc:spChg>
        <pc:spChg chg="add mod">
          <ac:chgData name="Yoel Kortick" userId="167978f5-7f40-4909-85d5-d4149554ad4e" providerId="ADAL" clId="{EB5CFF90-8C79-42E4-9A23-2D3FA11D4D76}" dt="2023-07-02T07:47:06.903" v="2757" actId="14100"/>
          <ac:spMkLst>
            <pc:docMk/>
            <pc:sldMk cId="1054755222" sldId="1910"/>
            <ac:spMk id="15" creationId="{593ACD21-761D-4C98-0E2A-A96E8D5EB15F}"/>
          </ac:spMkLst>
        </pc:spChg>
        <pc:spChg chg="add mod">
          <ac:chgData name="Yoel Kortick" userId="167978f5-7f40-4909-85d5-d4149554ad4e" providerId="ADAL" clId="{EB5CFF90-8C79-42E4-9A23-2D3FA11D4D76}" dt="2023-07-02T07:48:02.653" v="2849" actId="1036"/>
          <ac:spMkLst>
            <pc:docMk/>
            <pc:sldMk cId="1054755222" sldId="1910"/>
            <ac:spMk id="17" creationId="{E315AD7A-ED7B-07A6-D4DB-579598DF4F88}"/>
          </ac:spMkLst>
        </pc:spChg>
        <pc:spChg chg="add mod">
          <ac:chgData name="Yoel Kortick" userId="167978f5-7f40-4909-85d5-d4149554ad4e" providerId="ADAL" clId="{EB5CFF90-8C79-42E4-9A23-2D3FA11D4D76}" dt="2023-07-02T07:47:53.415" v="2843" actId="14100"/>
          <ac:spMkLst>
            <pc:docMk/>
            <pc:sldMk cId="1054755222" sldId="1910"/>
            <ac:spMk id="18" creationId="{7809F054-4027-A27C-8220-EB45D7941610}"/>
          </ac:spMkLst>
        </pc:spChg>
        <pc:spChg chg="add mod">
          <ac:chgData name="Yoel Kortick" userId="167978f5-7f40-4909-85d5-d4149554ad4e" providerId="ADAL" clId="{EB5CFF90-8C79-42E4-9A23-2D3FA11D4D76}" dt="2023-07-02T07:48:08.239" v="2851" actId="571"/>
          <ac:spMkLst>
            <pc:docMk/>
            <pc:sldMk cId="1054755222" sldId="1910"/>
            <ac:spMk id="21" creationId="{411F62F9-7127-B02D-9F31-5B005D34E343}"/>
          </ac:spMkLst>
        </pc:spChg>
        <pc:spChg chg="add mod">
          <ac:chgData name="Yoel Kortick" userId="167978f5-7f40-4909-85d5-d4149554ad4e" providerId="ADAL" clId="{EB5CFF90-8C79-42E4-9A23-2D3FA11D4D76}" dt="2023-07-02T07:49:06.934" v="2864" actId="14100"/>
          <ac:spMkLst>
            <pc:docMk/>
            <pc:sldMk cId="1054755222" sldId="1910"/>
            <ac:spMk id="26" creationId="{7291E53C-DB11-DA82-9AD0-99BF18DCB275}"/>
          </ac:spMkLst>
        </pc:spChg>
        <pc:spChg chg="add mod">
          <ac:chgData name="Yoel Kortick" userId="167978f5-7f40-4909-85d5-d4149554ad4e" providerId="ADAL" clId="{EB5CFF90-8C79-42E4-9A23-2D3FA11D4D76}" dt="2023-07-02T07:49:30.392" v="2914" actId="1076"/>
          <ac:spMkLst>
            <pc:docMk/>
            <pc:sldMk cId="1054755222" sldId="1910"/>
            <ac:spMk id="27" creationId="{1A6A66DC-26CC-D24A-6EB0-C79F6B339909}"/>
          </ac:spMkLst>
        </pc:spChg>
        <pc:picChg chg="del">
          <ac:chgData name="Yoel Kortick" userId="167978f5-7f40-4909-85d5-d4149554ad4e" providerId="ADAL" clId="{EB5CFF90-8C79-42E4-9A23-2D3FA11D4D76}" dt="2023-07-02T07:46:40.426" v="2744" actId="478"/>
          <ac:picMkLst>
            <pc:docMk/>
            <pc:sldMk cId="1054755222" sldId="1910"/>
            <ac:picMk id="9" creationId="{65FB7411-F260-5A75-44B0-E34D3612B4DC}"/>
          </ac:picMkLst>
        </pc:picChg>
        <pc:picChg chg="add mod ord">
          <ac:chgData name="Yoel Kortick" userId="167978f5-7f40-4909-85d5-d4149554ad4e" providerId="ADAL" clId="{EB5CFF90-8C79-42E4-9A23-2D3FA11D4D76}" dt="2023-07-02T07:48:00.255" v="2847" actId="1076"/>
          <ac:picMkLst>
            <pc:docMk/>
            <pc:sldMk cId="1054755222" sldId="1910"/>
            <ac:picMk id="13" creationId="{EA1AE7C0-0184-D475-6921-E6B464480A34}"/>
          </ac:picMkLst>
        </pc:picChg>
        <pc:picChg chg="add mod">
          <ac:chgData name="Yoel Kortick" userId="167978f5-7f40-4909-85d5-d4149554ad4e" providerId="ADAL" clId="{EB5CFF90-8C79-42E4-9A23-2D3FA11D4D76}" dt="2023-07-02T07:47:01.094" v="2755" actId="571"/>
          <ac:picMkLst>
            <pc:docMk/>
            <pc:sldMk cId="1054755222" sldId="1910"/>
            <ac:picMk id="14" creationId="{435691AC-66CC-67F4-410E-5E3C8FEBFD58}"/>
          </ac:picMkLst>
        </pc:picChg>
        <pc:cxnChg chg="mod">
          <ac:chgData name="Yoel Kortick" userId="167978f5-7f40-4909-85d5-d4149554ad4e" providerId="ADAL" clId="{EB5CFF90-8C79-42E4-9A23-2D3FA11D4D76}" dt="2023-07-02T07:48:45.992" v="2860" actId="14100"/>
          <ac:cxnSpMkLst>
            <pc:docMk/>
            <pc:sldMk cId="1054755222" sldId="1910"/>
            <ac:cxnSpMk id="11" creationId="{AA3EEC3C-05AA-F68B-6E62-396C8BD41F81}"/>
          </ac:cxnSpMkLst>
        </pc:cxnChg>
        <pc:cxnChg chg="del">
          <ac:chgData name="Yoel Kortick" userId="167978f5-7f40-4909-85d5-d4149554ad4e" providerId="ADAL" clId="{EB5CFF90-8C79-42E4-9A23-2D3FA11D4D76}" dt="2023-07-02T07:47:14.526" v="2760" actId="478"/>
          <ac:cxnSpMkLst>
            <pc:docMk/>
            <pc:sldMk cId="1054755222" sldId="1910"/>
            <ac:cxnSpMk id="12" creationId="{90D5C60D-2171-B216-DC1E-DE827AFD885A}"/>
          </ac:cxnSpMkLst>
        </pc:cxnChg>
        <pc:cxnChg chg="add mod">
          <ac:chgData name="Yoel Kortick" userId="167978f5-7f40-4909-85d5-d4149554ad4e" providerId="ADAL" clId="{EB5CFF90-8C79-42E4-9A23-2D3FA11D4D76}" dt="2023-07-02T07:48:25.083" v="2856" actId="1038"/>
          <ac:cxnSpMkLst>
            <pc:docMk/>
            <pc:sldMk cId="1054755222" sldId="1910"/>
            <ac:cxnSpMk id="19" creationId="{B8B4FB04-5AE8-0BAB-DFC7-F4C5B48E4AFD}"/>
          </ac:cxnSpMkLst>
        </pc:cxnChg>
        <pc:cxnChg chg="add mod">
          <ac:chgData name="Yoel Kortick" userId="167978f5-7f40-4909-85d5-d4149554ad4e" providerId="ADAL" clId="{EB5CFF90-8C79-42E4-9A23-2D3FA11D4D76}" dt="2023-07-02T07:48:08.239" v="2851" actId="571"/>
          <ac:cxnSpMkLst>
            <pc:docMk/>
            <pc:sldMk cId="1054755222" sldId="1910"/>
            <ac:cxnSpMk id="22" creationId="{D5553E32-3C66-950D-824E-190ED508302E}"/>
          </ac:cxnSpMkLst>
        </pc:cxnChg>
        <pc:cxnChg chg="add mod">
          <ac:chgData name="Yoel Kortick" userId="167978f5-7f40-4909-85d5-d4149554ad4e" providerId="ADAL" clId="{EB5CFF90-8C79-42E4-9A23-2D3FA11D4D76}" dt="2023-07-02T07:48:21.631" v="2854"/>
          <ac:cxnSpMkLst>
            <pc:docMk/>
            <pc:sldMk cId="1054755222" sldId="1910"/>
            <ac:cxnSpMk id="23" creationId="{879F84DB-CF94-39FF-C637-474273E54137}"/>
          </ac:cxnSpMkLst>
        </pc:cxnChg>
        <pc:cxnChg chg="add mod">
          <ac:chgData name="Yoel Kortick" userId="167978f5-7f40-4909-85d5-d4149554ad4e" providerId="ADAL" clId="{EB5CFF90-8C79-42E4-9A23-2D3FA11D4D76}" dt="2023-07-02T07:49:52.182" v="2925" actId="14100"/>
          <ac:cxnSpMkLst>
            <pc:docMk/>
            <pc:sldMk cId="1054755222" sldId="1910"/>
            <ac:cxnSpMk id="28" creationId="{32BA5907-84EF-8F11-03C7-60F45D3F7827}"/>
          </ac:cxnSpMkLst>
        </pc:cxnChg>
        <pc:cxnChg chg="add mod">
          <ac:chgData name="Yoel Kortick" userId="167978f5-7f40-4909-85d5-d4149554ad4e" providerId="ADAL" clId="{EB5CFF90-8C79-42E4-9A23-2D3FA11D4D76}" dt="2023-07-02T07:49:49.025" v="2924" actId="14100"/>
          <ac:cxnSpMkLst>
            <pc:docMk/>
            <pc:sldMk cId="1054755222" sldId="1910"/>
            <ac:cxnSpMk id="29" creationId="{59C8C9FD-BA33-B21E-08F9-827E9E62A255}"/>
          </ac:cxnSpMkLst>
        </pc:cxnChg>
      </pc:sldChg>
      <pc:sldChg chg="addSp add del mod">
        <pc:chgData name="Yoel Kortick" userId="167978f5-7f40-4909-85d5-d4149554ad4e" providerId="ADAL" clId="{EB5CFF90-8C79-42E4-9A23-2D3FA11D4D76}" dt="2023-07-02T14:09:12.817" v="10000" actId="47"/>
        <pc:sldMkLst>
          <pc:docMk/>
          <pc:sldMk cId="177574402" sldId="1911"/>
        </pc:sldMkLst>
        <pc:spChg chg="add">
          <ac:chgData name="Yoel Kortick" userId="167978f5-7f40-4909-85d5-d4149554ad4e" providerId="ADAL" clId="{EB5CFF90-8C79-42E4-9A23-2D3FA11D4D76}" dt="2023-07-02T07:50:49.106" v="2926" actId="11529"/>
          <ac:spMkLst>
            <pc:docMk/>
            <pc:sldMk cId="177574402" sldId="1911"/>
            <ac:spMk id="3" creationId="{2D668B8E-45DC-66EA-681E-D75CD22E9572}"/>
          </ac:spMkLst>
        </pc:spChg>
      </pc:sldChg>
      <pc:sldChg chg="addSp delSp modSp add del mod">
        <pc:chgData name="Yoel Kortick" userId="167978f5-7f40-4909-85d5-d4149554ad4e" providerId="ADAL" clId="{EB5CFF90-8C79-42E4-9A23-2D3FA11D4D76}" dt="2023-07-02T09:42:36.088" v="3456" actId="2696"/>
        <pc:sldMkLst>
          <pc:docMk/>
          <pc:sldMk cId="1017343305" sldId="1912"/>
        </pc:sldMkLst>
        <pc:spChg chg="mod">
          <ac:chgData name="Yoel Kortick" userId="167978f5-7f40-4909-85d5-d4149554ad4e" providerId="ADAL" clId="{EB5CFF90-8C79-42E4-9A23-2D3FA11D4D76}" dt="2023-07-02T07:56:51.974" v="3197" actId="1036"/>
          <ac:spMkLst>
            <pc:docMk/>
            <pc:sldMk cId="1017343305" sldId="1912"/>
            <ac:spMk id="3" creationId="{2D668B8E-45DC-66EA-681E-D75CD22E9572}"/>
          </ac:spMkLst>
        </pc:spChg>
        <pc:spChg chg="mod">
          <ac:chgData name="Yoel Kortick" userId="167978f5-7f40-4909-85d5-d4149554ad4e" providerId="ADAL" clId="{EB5CFF90-8C79-42E4-9A23-2D3FA11D4D76}" dt="2023-07-02T07:59:54.293" v="3373" actId="20577"/>
          <ac:spMkLst>
            <pc:docMk/>
            <pc:sldMk cId="1017343305" sldId="1912"/>
            <ac:spMk id="6" creationId="{A71215A1-7835-4033-9657-BEA33A271663}"/>
          </ac:spMkLst>
        </pc:spChg>
        <pc:spChg chg="add mod">
          <ac:chgData name="Yoel Kortick" userId="167978f5-7f40-4909-85d5-d4149554ad4e" providerId="ADAL" clId="{EB5CFF90-8C79-42E4-9A23-2D3FA11D4D76}" dt="2023-07-02T07:57:28.452" v="3205" actId="14100"/>
          <ac:spMkLst>
            <pc:docMk/>
            <pc:sldMk cId="1017343305" sldId="1912"/>
            <ac:spMk id="14" creationId="{A954570C-DDB1-02CD-E2DA-4DFD903EF4AA}"/>
          </ac:spMkLst>
        </pc:spChg>
        <pc:picChg chg="del">
          <ac:chgData name="Yoel Kortick" userId="167978f5-7f40-4909-85d5-d4149554ad4e" providerId="ADAL" clId="{EB5CFF90-8C79-42E4-9A23-2D3FA11D4D76}" dt="2023-07-02T07:51:50.132" v="3018" actId="478"/>
          <ac:picMkLst>
            <pc:docMk/>
            <pc:sldMk cId="1017343305" sldId="1912"/>
            <ac:picMk id="4" creationId="{7866D518-9DF9-4CBB-C1A3-5D8EFD4598B2}"/>
          </ac:picMkLst>
        </pc:picChg>
        <pc:picChg chg="add del mod">
          <ac:chgData name="Yoel Kortick" userId="167978f5-7f40-4909-85d5-d4149554ad4e" providerId="ADAL" clId="{EB5CFF90-8C79-42E4-9A23-2D3FA11D4D76}" dt="2023-07-02T07:56:23.915" v="3149" actId="478"/>
          <ac:picMkLst>
            <pc:docMk/>
            <pc:sldMk cId="1017343305" sldId="1912"/>
            <ac:picMk id="8" creationId="{4577CEA4-A5EA-976A-3018-18AC6970F559}"/>
          </ac:picMkLst>
        </pc:picChg>
        <pc:picChg chg="add mod ord">
          <ac:chgData name="Yoel Kortick" userId="167978f5-7f40-4909-85d5-d4149554ad4e" providerId="ADAL" clId="{EB5CFF90-8C79-42E4-9A23-2D3FA11D4D76}" dt="2023-07-02T07:58:12.039" v="3368" actId="208"/>
          <ac:picMkLst>
            <pc:docMk/>
            <pc:sldMk cId="1017343305" sldId="1912"/>
            <ac:picMk id="10" creationId="{9E02428B-AC9B-E7FD-8005-3E4741ACCC42}"/>
          </ac:picMkLst>
        </pc:picChg>
        <pc:cxnChg chg="add mod">
          <ac:chgData name="Yoel Kortick" userId="167978f5-7f40-4909-85d5-d4149554ad4e" providerId="ADAL" clId="{EB5CFF90-8C79-42E4-9A23-2D3FA11D4D76}" dt="2023-07-02T07:57:19.203" v="3203" actId="208"/>
          <ac:cxnSpMkLst>
            <pc:docMk/>
            <pc:sldMk cId="1017343305" sldId="1912"/>
            <ac:cxnSpMk id="12" creationId="{2C40CAA2-A79E-A5D1-817C-103D32D71A45}"/>
          </ac:cxnSpMkLst>
        </pc:cxnChg>
        <pc:cxnChg chg="add mod">
          <ac:chgData name="Yoel Kortick" userId="167978f5-7f40-4909-85d5-d4149554ad4e" providerId="ADAL" clId="{EB5CFF90-8C79-42E4-9A23-2D3FA11D4D76}" dt="2023-07-02T07:57:19.203" v="3203" actId="208"/>
          <ac:cxnSpMkLst>
            <pc:docMk/>
            <pc:sldMk cId="1017343305" sldId="1912"/>
            <ac:cxnSpMk id="13" creationId="{5A733B08-A31F-578A-0E6E-4BC1FFBE370D}"/>
          </ac:cxnSpMkLst>
        </pc:cxnChg>
        <pc:cxnChg chg="add mod">
          <ac:chgData name="Yoel Kortick" userId="167978f5-7f40-4909-85d5-d4149554ad4e" providerId="ADAL" clId="{EB5CFF90-8C79-42E4-9A23-2D3FA11D4D76}" dt="2023-07-02T08:00:07.188" v="3377" actId="1035"/>
          <ac:cxnSpMkLst>
            <pc:docMk/>
            <pc:sldMk cId="1017343305" sldId="1912"/>
            <ac:cxnSpMk id="15" creationId="{B31EE8A3-91D2-B613-189B-4F71B83373D8}"/>
          </ac:cxnSpMkLst>
        </pc:cxnChg>
      </pc:sldChg>
      <pc:sldChg chg="add">
        <pc:chgData name="Yoel Kortick" userId="167978f5-7f40-4909-85d5-d4149554ad4e" providerId="ADAL" clId="{EB5CFF90-8C79-42E4-9A23-2D3FA11D4D76}" dt="2023-07-02T09:42:40.016" v="3457"/>
        <pc:sldMkLst>
          <pc:docMk/>
          <pc:sldMk cId="3056301979" sldId="1912"/>
        </pc:sldMkLst>
      </pc:sldChg>
      <pc:sldChg chg="modSp add">
        <pc:chgData name="Yoel Kortick" userId="167978f5-7f40-4909-85d5-d4149554ad4e" providerId="ADAL" clId="{EB5CFF90-8C79-42E4-9A23-2D3FA11D4D76}" dt="2023-07-04T11:16:15.267" v="12767"/>
        <pc:sldMkLst>
          <pc:docMk/>
          <pc:sldMk cId="3524950858" sldId="1913"/>
        </pc:sldMkLst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3524950858" sldId="1913"/>
            <ac:spMk id="6" creationId="{A71215A1-7835-4033-9657-BEA33A271663}"/>
          </ac:spMkLst>
        </pc:spChg>
      </pc:sldChg>
      <pc:sldChg chg="addSp delSp modSp add del mod">
        <pc:chgData name="Yoel Kortick" userId="167978f5-7f40-4909-85d5-d4149554ad4e" providerId="ADAL" clId="{EB5CFF90-8C79-42E4-9A23-2D3FA11D4D76}" dt="2023-07-02T09:42:13.232" v="3454" actId="2696"/>
        <pc:sldMkLst>
          <pc:docMk/>
          <pc:sldMk cId="3649079242" sldId="1913"/>
        </pc:sldMkLst>
        <pc:spChg chg="mod">
          <ac:chgData name="Yoel Kortick" userId="167978f5-7f40-4909-85d5-d4149554ad4e" providerId="ADAL" clId="{EB5CFF90-8C79-42E4-9A23-2D3FA11D4D76}" dt="2023-07-02T08:00:53.341" v="3447" actId="1035"/>
          <ac:spMkLst>
            <pc:docMk/>
            <pc:sldMk cId="3649079242" sldId="1913"/>
            <ac:spMk id="3" creationId="{2D668B8E-45DC-66EA-681E-D75CD22E9572}"/>
          </ac:spMkLst>
        </pc:spChg>
        <pc:spChg chg="mod">
          <ac:chgData name="Yoel Kortick" userId="167978f5-7f40-4909-85d5-d4149554ad4e" providerId="ADAL" clId="{EB5CFF90-8C79-42E4-9A23-2D3FA11D4D76}" dt="2023-07-02T08:00:37.663" v="3416" actId="6549"/>
          <ac:spMkLst>
            <pc:docMk/>
            <pc:sldMk cId="3649079242" sldId="1913"/>
            <ac:spMk id="6" creationId="{A71215A1-7835-4033-9657-BEA33A271663}"/>
          </ac:spMkLst>
        </pc:spChg>
        <pc:spChg chg="mod">
          <ac:chgData name="Yoel Kortick" userId="167978f5-7f40-4909-85d5-d4149554ad4e" providerId="ADAL" clId="{EB5CFF90-8C79-42E4-9A23-2D3FA11D4D76}" dt="2023-07-02T08:00:47.713" v="3442" actId="14100"/>
          <ac:spMkLst>
            <pc:docMk/>
            <pc:sldMk cId="3649079242" sldId="1913"/>
            <ac:spMk id="14" creationId="{A954570C-DDB1-02CD-E2DA-4DFD903EF4AA}"/>
          </ac:spMkLst>
        </pc:spChg>
        <pc:picChg chg="add mod ord">
          <ac:chgData name="Yoel Kortick" userId="167978f5-7f40-4909-85d5-d4149554ad4e" providerId="ADAL" clId="{EB5CFF90-8C79-42E4-9A23-2D3FA11D4D76}" dt="2023-07-02T08:01:08.684" v="3453" actId="208"/>
          <ac:picMkLst>
            <pc:docMk/>
            <pc:sldMk cId="3649079242" sldId="1913"/>
            <ac:picMk id="7" creationId="{1AE6F1AE-44C1-0DF8-BB05-B72B54B08904}"/>
          </ac:picMkLst>
        </pc:picChg>
        <pc:picChg chg="del">
          <ac:chgData name="Yoel Kortick" userId="167978f5-7f40-4909-85d5-d4149554ad4e" providerId="ADAL" clId="{EB5CFF90-8C79-42E4-9A23-2D3FA11D4D76}" dt="2023-07-02T07:59:45.307" v="3371" actId="478"/>
          <ac:picMkLst>
            <pc:docMk/>
            <pc:sldMk cId="3649079242" sldId="1913"/>
            <ac:picMk id="10" creationId="{9E02428B-AC9B-E7FD-8005-3E4741ACCC42}"/>
          </ac:picMkLst>
        </pc:picChg>
        <pc:cxnChg chg="mod">
          <ac:chgData name="Yoel Kortick" userId="167978f5-7f40-4909-85d5-d4149554ad4e" providerId="ADAL" clId="{EB5CFF90-8C79-42E4-9A23-2D3FA11D4D76}" dt="2023-07-02T08:01:06.317" v="3452" actId="1076"/>
          <ac:cxnSpMkLst>
            <pc:docMk/>
            <pc:sldMk cId="3649079242" sldId="1913"/>
            <ac:cxnSpMk id="12" creationId="{2C40CAA2-A79E-A5D1-817C-103D32D71A45}"/>
          </ac:cxnSpMkLst>
        </pc:cxnChg>
        <pc:cxnChg chg="mod">
          <ac:chgData name="Yoel Kortick" userId="167978f5-7f40-4909-85d5-d4149554ad4e" providerId="ADAL" clId="{EB5CFF90-8C79-42E4-9A23-2D3FA11D4D76}" dt="2023-07-02T08:01:01.474" v="3451" actId="1038"/>
          <ac:cxnSpMkLst>
            <pc:docMk/>
            <pc:sldMk cId="3649079242" sldId="1913"/>
            <ac:cxnSpMk id="13" creationId="{5A733B08-A31F-578A-0E6E-4BC1FFBE370D}"/>
          </ac:cxnSpMkLst>
        </pc:cxnChg>
      </pc:sldChg>
      <pc:sldChg chg="modSp add mod">
        <pc:chgData name="Yoel Kortick" userId="167978f5-7f40-4909-85d5-d4149554ad4e" providerId="ADAL" clId="{EB5CFF90-8C79-42E4-9A23-2D3FA11D4D76}" dt="2023-07-02T14:08:43.309" v="9999" actId="20577"/>
        <pc:sldMkLst>
          <pc:docMk/>
          <pc:sldMk cId="148472393" sldId="1914"/>
        </pc:sldMkLst>
        <pc:spChg chg="mod">
          <ac:chgData name="Yoel Kortick" userId="167978f5-7f40-4909-85d5-d4149554ad4e" providerId="ADAL" clId="{EB5CFF90-8C79-42E4-9A23-2D3FA11D4D76}" dt="2023-07-02T14:08:43.309" v="9999" actId="20577"/>
          <ac:spMkLst>
            <pc:docMk/>
            <pc:sldMk cId="148472393" sldId="1914"/>
            <ac:spMk id="6" creationId="{A71215A1-7835-4033-9657-BEA33A271663}"/>
          </ac:spMkLst>
        </pc:spChg>
      </pc:sldChg>
      <pc:sldChg chg="addSp delSp modSp add mod">
        <pc:chgData name="Yoel Kortick" userId="167978f5-7f40-4909-85d5-d4149554ad4e" providerId="ADAL" clId="{EB5CFF90-8C79-42E4-9A23-2D3FA11D4D76}" dt="2023-07-02T09:50:48.994" v="3835" actId="208"/>
        <pc:sldMkLst>
          <pc:docMk/>
          <pc:sldMk cId="1435705747" sldId="1915"/>
        </pc:sldMkLst>
        <pc:spChg chg="add del mod">
          <ac:chgData name="Yoel Kortick" userId="167978f5-7f40-4909-85d5-d4149554ad4e" providerId="ADAL" clId="{EB5CFF90-8C79-42E4-9A23-2D3FA11D4D76}" dt="2023-07-02T09:48:28.143" v="3663" actId="478"/>
          <ac:spMkLst>
            <pc:docMk/>
            <pc:sldMk cId="1435705747" sldId="1915"/>
            <ac:spMk id="4" creationId="{6C64676C-D5A9-A687-3641-F12D48876F11}"/>
          </ac:spMkLst>
        </pc:spChg>
        <pc:spChg chg="del">
          <ac:chgData name="Yoel Kortick" userId="167978f5-7f40-4909-85d5-d4149554ad4e" providerId="ADAL" clId="{EB5CFF90-8C79-42E4-9A23-2D3FA11D4D76}" dt="2023-07-02T09:48:25.928" v="3662" actId="478"/>
          <ac:spMkLst>
            <pc:docMk/>
            <pc:sldMk cId="1435705747" sldId="1915"/>
            <ac:spMk id="6" creationId="{A71215A1-7835-4033-9657-BEA33A271663}"/>
          </ac:spMkLst>
        </pc:spChg>
        <pc:spChg chg="add mod">
          <ac:chgData name="Yoel Kortick" userId="167978f5-7f40-4909-85d5-d4149554ad4e" providerId="ADAL" clId="{EB5CFF90-8C79-42E4-9A23-2D3FA11D4D76}" dt="2023-07-02T09:50:44.834" v="3834" actId="14100"/>
          <ac:spMkLst>
            <pc:docMk/>
            <pc:sldMk cId="1435705747" sldId="1915"/>
            <ac:spMk id="11" creationId="{85A1E9C9-A7BA-93B7-4A45-395CE64F9197}"/>
          </ac:spMkLst>
        </pc:spChg>
        <pc:spChg chg="add">
          <ac:chgData name="Yoel Kortick" userId="167978f5-7f40-4909-85d5-d4149554ad4e" providerId="ADAL" clId="{EB5CFF90-8C79-42E4-9A23-2D3FA11D4D76}" dt="2023-07-02T09:50:25.363" v="3826" actId="11529"/>
          <ac:spMkLst>
            <pc:docMk/>
            <pc:sldMk cId="1435705747" sldId="1915"/>
            <ac:spMk id="17" creationId="{DDE8CD09-DE10-0129-670D-3AF5B68BB3C9}"/>
          </ac:spMkLst>
        </pc:spChg>
        <pc:spChg chg="add mod">
          <ac:chgData name="Yoel Kortick" userId="167978f5-7f40-4909-85d5-d4149554ad4e" providerId="ADAL" clId="{EB5CFF90-8C79-42E4-9A23-2D3FA11D4D76}" dt="2023-07-02T09:50:36.685" v="3833" actId="1036"/>
          <ac:spMkLst>
            <pc:docMk/>
            <pc:sldMk cId="1435705747" sldId="1915"/>
            <ac:spMk id="18" creationId="{F2CFC003-34BD-930A-2618-4CE0173E3E2B}"/>
          </ac:spMkLst>
        </pc:spChg>
        <pc:picChg chg="add mod">
          <ac:chgData name="Yoel Kortick" userId="167978f5-7f40-4909-85d5-d4149554ad4e" providerId="ADAL" clId="{EB5CFF90-8C79-42E4-9A23-2D3FA11D4D76}" dt="2023-07-02T09:50:48.994" v="3835" actId="208"/>
          <ac:picMkLst>
            <pc:docMk/>
            <pc:sldMk cId="1435705747" sldId="1915"/>
            <ac:picMk id="8" creationId="{CA0BA6DE-D810-F628-6A6A-340F591D4563}"/>
          </ac:picMkLst>
        </pc:picChg>
        <pc:picChg chg="add del">
          <ac:chgData name="Yoel Kortick" userId="167978f5-7f40-4909-85d5-d4149554ad4e" providerId="ADAL" clId="{EB5CFF90-8C79-42E4-9A23-2D3FA11D4D76}" dt="2023-07-02T09:48:49.130" v="3669" actId="22"/>
          <ac:picMkLst>
            <pc:docMk/>
            <pc:sldMk cId="1435705747" sldId="1915"/>
            <ac:picMk id="10" creationId="{79CCFE84-21FD-576D-33FA-0AF5BB78DB3B}"/>
          </ac:picMkLst>
        </pc:picChg>
        <pc:cxnChg chg="add mod">
          <ac:chgData name="Yoel Kortick" userId="167978f5-7f40-4909-85d5-d4149554ad4e" providerId="ADAL" clId="{EB5CFF90-8C79-42E4-9A23-2D3FA11D4D76}" dt="2023-07-02T09:50:14.309" v="3825" actId="14100"/>
          <ac:cxnSpMkLst>
            <pc:docMk/>
            <pc:sldMk cId="1435705747" sldId="1915"/>
            <ac:cxnSpMk id="12" creationId="{6A76F7D0-15AD-978C-5F43-61CD283EA304}"/>
          </ac:cxnSpMkLst>
        </pc:cxnChg>
        <pc:cxnChg chg="add mod">
          <ac:chgData name="Yoel Kortick" userId="167978f5-7f40-4909-85d5-d4149554ad4e" providerId="ADAL" clId="{EB5CFF90-8C79-42E4-9A23-2D3FA11D4D76}" dt="2023-07-02T09:50:08.505" v="3824"/>
          <ac:cxnSpMkLst>
            <pc:docMk/>
            <pc:sldMk cId="1435705747" sldId="1915"/>
            <ac:cxnSpMk id="14" creationId="{2650E19B-F2E0-12AC-8FE8-67ACB5FA8814}"/>
          </ac:cxnSpMkLst>
        </pc:cxnChg>
      </pc:sldChg>
      <pc:sldChg chg="addSp delSp modSp add mod">
        <pc:chgData name="Yoel Kortick" userId="167978f5-7f40-4909-85d5-d4149554ad4e" providerId="ADAL" clId="{EB5CFF90-8C79-42E4-9A23-2D3FA11D4D76}" dt="2023-07-02T09:53:18.319" v="3935" actId="14100"/>
        <pc:sldMkLst>
          <pc:docMk/>
          <pc:sldMk cId="38588128" sldId="1916"/>
        </pc:sldMkLst>
        <pc:spChg chg="mod">
          <ac:chgData name="Yoel Kortick" userId="167978f5-7f40-4909-85d5-d4149554ad4e" providerId="ADAL" clId="{EB5CFF90-8C79-42E4-9A23-2D3FA11D4D76}" dt="2023-07-02T09:53:18.319" v="3935" actId="14100"/>
          <ac:spMkLst>
            <pc:docMk/>
            <pc:sldMk cId="38588128" sldId="1916"/>
            <ac:spMk id="11" creationId="{85A1E9C9-A7BA-93B7-4A45-395CE64F9197}"/>
          </ac:spMkLst>
        </pc:spChg>
        <pc:spChg chg="del">
          <ac:chgData name="Yoel Kortick" userId="167978f5-7f40-4909-85d5-d4149554ad4e" providerId="ADAL" clId="{EB5CFF90-8C79-42E4-9A23-2D3FA11D4D76}" dt="2023-07-02T09:53:13.685" v="3933" actId="478"/>
          <ac:spMkLst>
            <pc:docMk/>
            <pc:sldMk cId="38588128" sldId="1916"/>
            <ac:spMk id="17" creationId="{DDE8CD09-DE10-0129-670D-3AF5B68BB3C9}"/>
          </ac:spMkLst>
        </pc:spChg>
        <pc:spChg chg="mod">
          <ac:chgData name="Yoel Kortick" userId="167978f5-7f40-4909-85d5-d4149554ad4e" providerId="ADAL" clId="{EB5CFF90-8C79-42E4-9A23-2D3FA11D4D76}" dt="2023-07-02T09:53:02.167" v="3930" actId="14100"/>
          <ac:spMkLst>
            <pc:docMk/>
            <pc:sldMk cId="38588128" sldId="1916"/>
            <ac:spMk id="18" creationId="{F2CFC003-34BD-930A-2618-4CE0173E3E2B}"/>
          </ac:spMkLst>
        </pc:spChg>
        <pc:picChg chg="add mod ord">
          <ac:chgData name="Yoel Kortick" userId="167978f5-7f40-4909-85d5-d4149554ad4e" providerId="ADAL" clId="{EB5CFF90-8C79-42E4-9A23-2D3FA11D4D76}" dt="2023-07-02T09:52:28.683" v="3840" actId="208"/>
          <ac:picMkLst>
            <pc:docMk/>
            <pc:sldMk cId="38588128" sldId="1916"/>
            <ac:picMk id="4" creationId="{F6DC26D1-668A-AA12-CF73-231F907A17C6}"/>
          </ac:picMkLst>
        </pc:picChg>
        <pc:picChg chg="del">
          <ac:chgData name="Yoel Kortick" userId="167978f5-7f40-4909-85d5-d4149554ad4e" providerId="ADAL" clId="{EB5CFF90-8C79-42E4-9A23-2D3FA11D4D76}" dt="2023-07-02T09:52:23.219" v="3837" actId="478"/>
          <ac:picMkLst>
            <pc:docMk/>
            <pc:sldMk cId="38588128" sldId="1916"/>
            <ac:picMk id="8" creationId="{CA0BA6DE-D810-F628-6A6A-340F591D4563}"/>
          </ac:picMkLst>
        </pc:picChg>
        <pc:cxnChg chg="mod">
          <ac:chgData name="Yoel Kortick" userId="167978f5-7f40-4909-85d5-d4149554ad4e" providerId="ADAL" clId="{EB5CFF90-8C79-42E4-9A23-2D3FA11D4D76}" dt="2023-07-02T09:53:08.649" v="3932" actId="14100"/>
          <ac:cxnSpMkLst>
            <pc:docMk/>
            <pc:sldMk cId="38588128" sldId="1916"/>
            <ac:cxnSpMk id="12" creationId="{6A76F7D0-15AD-978C-5F43-61CD283EA304}"/>
          </ac:cxnSpMkLst>
        </pc:cxnChg>
        <pc:cxnChg chg="del">
          <ac:chgData name="Yoel Kortick" userId="167978f5-7f40-4909-85d5-d4149554ad4e" providerId="ADAL" clId="{EB5CFF90-8C79-42E4-9A23-2D3FA11D4D76}" dt="2023-07-02T09:53:15.807" v="3934" actId="478"/>
          <ac:cxnSpMkLst>
            <pc:docMk/>
            <pc:sldMk cId="38588128" sldId="1916"/>
            <ac:cxnSpMk id="14" creationId="{2650E19B-F2E0-12AC-8FE8-67ACB5FA8814}"/>
          </ac:cxnSpMkLst>
        </pc:cxnChg>
      </pc:sldChg>
      <pc:sldChg chg="modSp add mod">
        <pc:chgData name="Yoel Kortick" userId="167978f5-7f40-4909-85d5-d4149554ad4e" providerId="ADAL" clId="{EB5CFF90-8C79-42E4-9A23-2D3FA11D4D76}" dt="2023-07-02T10:09:26.924" v="4118" actId="20577"/>
        <pc:sldMkLst>
          <pc:docMk/>
          <pc:sldMk cId="1041022311" sldId="1917"/>
        </pc:sldMkLst>
        <pc:spChg chg="mod">
          <ac:chgData name="Yoel Kortick" userId="167978f5-7f40-4909-85d5-d4149554ad4e" providerId="ADAL" clId="{EB5CFF90-8C79-42E4-9A23-2D3FA11D4D76}" dt="2023-07-02T10:09:26.924" v="4118" actId="20577"/>
          <ac:spMkLst>
            <pc:docMk/>
            <pc:sldMk cId="1041022311" sldId="1917"/>
            <ac:spMk id="3" creationId="{440E2C51-CB70-4EE1-8E6B-DADCB74DEC44}"/>
          </ac:spMkLst>
        </pc:spChg>
      </pc:sldChg>
      <pc:sldChg chg="modSp add mod">
        <pc:chgData name="Yoel Kortick" userId="167978f5-7f40-4909-85d5-d4149554ad4e" providerId="ADAL" clId="{EB5CFF90-8C79-42E4-9A23-2D3FA11D4D76}" dt="2023-07-02T13:18:38.612" v="8050" actId="20577"/>
        <pc:sldMkLst>
          <pc:docMk/>
          <pc:sldMk cId="1476759672" sldId="1918"/>
        </pc:sldMkLst>
        <pc:spChg chg="mod">
          <ac:chgData name="Yoel Kortick" userId="167978f5-7f40-4909-85d5-d4149554ad4e" providerId="ADAL" clId="{EB5CFF90-8C79-42E4-9A23-2D3FA11D4D76}" dt="2023-07-02T10:09:30.846" v="4119" actId="20577"/>
          <ac:spMkLst>
            <pc:docMk/>
            <pc:sldMk cId="1476759672" sldId="1918"/>
            <ac:spMk id="5" creationId="{E8A1DDA2-AC00-41D8-9746-AC602EB1E40A}"/>
          </ac:spMkLst>
        </pc:spChg>
        <pc:spChg chg="mod">
          <ac:chgData name="Yoel Kortick" userId="167978f5-7f40-4909-85d5-d4149554ad4e" providerId="ADAL" clId="{EB5CFF90-8C79-42E4-9A23-2D3FA11D4D76}" dt="2023-07-02T13:18:38.612" v="8050" actId="20577"/>
          <ac:spMkLst>
            <pc:docMk/>
            <pc:sldMk cId="1476759672" sldId="1918"/>
            <ac:spMk id="6" creationId="{A71215A1-7835-4033-9657-BEA33A271663}"/>
          </ac:spMkLst>
        </pc:spChg>
      </pc:sldChg>
      <pc:sldChg chg="modSp add mod">
        <pc:chgData name="Yoel Kortick" userId="167978f5-7f40-4909-85d5-d4149554ad4e" providerId="ADAL" clId="{EB5CFF90-8C79-42E4-9A23-2D3FA11D4D76}" dt="2023-07-02T10:11:52.106" v="4311" actId="1076"/>
        <pc:sldMkLst>
          <pc:docMk/>
          <pc:sldMk cId="483880759" sldId="1919"/>
        </pc:sldMkLst>
        <pc:spChg chg="mod">
          <ac:chgData name="Yoel Kortick" userId="167978f5-7f40-4909-85d5-d4149554ad4e" providerId="ADAL" clId="{EB5CFF90-8C79-42E4-9A23-2D3FA11D4D76}" dt="2023-07-02T10:11:52.106" v="4311" actId="1076"/>
          <ac:spMkLst>
            <pc:docMk/>
            <pc:sldMk cId="483880759" sldId="1919"/>
            <ac:spMk id="3" creationId="{8FCC9101-2F57-7192-4840-242681388E6C}"/>
          </ac:spMkLst>
        </pc:spChg>
        <pc:spChg chg="mod">
          <ac:chgData name="Yoel Kortick" userId="167978f5-7f40-4909-85d5-d4149554ad4e" providerId="ADAL" clId="{EB5CFF90-8C79-42E4-9A23-2D3FA11D4D76}" dt="2023-07-02T10:11:30.516" v="4289" actId="20577"/>
          <ac:spMkLst>
            <pc:docMk/>
            <pc:sldMk cId="483880759" sldId="1919"/>
            <ac:spMk id="5" creationId="{E8A1DDA2-AC00-41D8-9746-AC602EB1E40A}"/>
          </ac:spMkLst>
        </pc:spChg>
        <pc:spChg chg="mod">
          <ac:chgData name="Yoel Kortick" userId="167978f5-7f40-4909-85d5-d4149554ad4e" providerId="ADAL" clId="{EB5CFF90-8C79-42E4-9A23-2D3FA11D4D76}" dt="2023-07-02T10:11:48.766" v="4310" actId="14100"/>
          <ac:spMkLst>
            <pc:docMk/>
            <pc:sldMk cId="483880759" sldId="1919"/>
            <ac:spMk id="6" creationId="{EF3EC266-8A3A-E6D3-7810-A06101C335D3}"/>
          </ac:spMkLst>
        </pc:spChg>
      </pc:sldChg>
      <pc:sldChg chg="modSp add mod">
        <pc:chgData name="Yoel Kortick" userId="167978f5-7f40-4909-85d5-d4149554ad4e" providerId="ADAL" clId="{EB5CFF90-8C79-42E4-9A23-2D3FA11D4D76}" dt="2023-07-02T10:12:49.751" v="4327" actId="20577"/>
        <pc:sldMkLst>
          <pc:docMk/>
          <pc:sldMk cId="3640961983" sldId="1920"/>
        </pc:sldMkLst>
        <pc:spChg chg="mod">
          <ac:chgData name="Yoel Kortick" userId="167978f5-7f40-4909-85d5-d4149554ad4e" providerId="ADAL" clId="{EB5CFF90-8C79-42E4-9A23-2D3FA11D4D76}" dt="2023-07-02T10:12:49.751" v="4327" actId="20577"/>
          <ac:spMkLst>
            <pc:docMk/>
            <pc:sldMk cId="3640961983" sldId="1920"/>
            <ac:spMk id="5" creationId="{E8A1DDA2-AC00-41D8-9746-AC602EB1E40A}"/>
          </ac:spMkLst>
        </pc:spChg>
        <pc:spChg chg="mod">
          <ac:chgData name="Yoel Kortick" userId="167978f5-7f40-4909-85d5-d4149554ad4e" providerId="ADAL" clId="{EB5CFF90-8C79-42E4-9A23-2D3FA11D4D76}" dt="2023-07-02T10:12:45.920" v="4326" actId="20577"/>
          <ac:spMkLst>
            <pc:docMk/>
            <pc:sldMk cId="3640961983" sldId="1920"/>
            <ac:spMk id="6" creationId="{A71215A1-7835-4033-9657-BEA33A271663}"/>
          </ac:spMkLst>
        </pc:spChg>
      </pc:sldChg>
      <pc:sldChg chg="addSp delSp modSp add mod">
        <pc:chgData name="Yoel Kortick" userId="167978f5-7f40-4909-85d5-d4149554ad4e" providerId="ADAL" clId="{EB5CFF90-8C79-42E4-9A23-2D3FA11D4D76}" dt="2023-07-02T10:18:47.529" v="4467" actId="20577"/>
        <pc:sldMkLst>
          <pc:docMk/>
          <pc:sldMk cId="3780084155" sldId="1921"/>
        </pc:sldMkLst>
        <pc:spChg chg="mod">
          <ac:chgData name="Yoel Kortick" userId="167978f5-7f40-4909-85d5-d4149554ad4e" providerId="ADAL" clId="{EB5CFF90-8C79-42E4-9A23-2D3FA11D4D76}" dt="2023-07-02T10:13:33.826" v="4388" actId="20577"/>
          <ac:spMkLst>
            <pc:docMk/>
            <pc:sldMk cId="3780084155" sldId="1921"/>
            <ac:spMk id="5" creationId="{E8A1DDA2-AC00-41D8-9746-AC602EB1E40A}"/>
          </ac:spMkLst>
        </pc:spChg>
        <pc:spChg chg="mod">
          <ac:chgData name="Yoel Kortick" userId="167978f5-7f40-4909-85d5-d4149554ad4e" providerId="ADAL" clId="{EB5CFF90-8C79-42E4-9A23-2D3FA11D4D76}" dt="2023-07-02T10:18:47.529" v="4467" actId="20577"/>
          <ac:spMkLst>
            <pc:docMk/>
            <pc:sldMk cId="3780084155" sldId="1921"/>
            <ac:spMk id="9" creationId="{D93E33BC-7C22-20E2-B28A-24C89387FF1C}"/>
          </ac:spMkLst>
        </pc:spChg>
        <pc:spChg chg="del">
          <ac:chgData name="Yoel Kortick" userId="167978f5-7f40-4909-85d5-d4149554ad4e" providerId="ADAL" clId="{EB5CFF90-8C79-42E4-9A23-2D3FA11D4D76}" dt="2023-07-02T10:18:41.667" v="4465" actId="478"/>
          <ac:spMkLst>
            <pc:docMk/>
            <pc:sldMk cId="3780084155" sldId="1921"/>
            <ac:spMk id="10" creationId="{9719D696-6565-0C6A-C653-0F015CF343BD}"/>
          </ac:spMkLst>
        </pc:spChg>
        <pc:spChg chg="del">
          <ac:chgData name="Yoel Kortick" userId="167978f5-7f40-4909-85d5-d4149554ad4e" providerId="ADAL" clId="{EB5CFF90-8C79-42E4-9A23-2D3FA11D4D76}" dt="2023-07-02T10:18:40.254" v="4463" actId="478"/>
          <ac:spMkLst>
            <pc:docMk/>
            <pc:sldMk cId="3780084155" sldId="1921"/>
            <ac:spMk id="11" creationId="{03AD7E63-6A07-2048-3683-824D4DA2777D}"/>
          </ac:spMkLst>
        </pc:spChg>
        <pc:spChg chg="mod">
          <ac:chgData name="Yoel Kortick" userId="167978f5-7f40-4909-85d5-d4149554ad4e" providerId="ADAL" clId="{EB5CFF90-8C79-42E4-9A23-2D3FA11D4D76}" dt="2023-07-02T10:18:32.618" v="4457" actId="20577"/>
          <ac:spMkLst>
            <pc:docMk/>
            <pc:sldMk cId="3780084155" sldId="1921"/>
            <ac:spMk id="12" creationId="{C8EAFE7B-5F29-54E2-44AC-402A3DC4A64F}"/>
          </ac:spMkLst>
        </pc:spChg>
        <pc:spChg chg="mod">
          <ac:chgData name="Yoel Kortick" userId="167978f5-7f40-4909-85d5-d4149554ad4e" providerId="ADAL" clId="{EB5CFF90-8C79-42E4-9A23-2D3FA11D4D76}" dt="2023-07-02T10:17:49.134" v="4410" actId="20577"/>
          <ac:spMkLst>
            <pc:docMk/>
            <pc:sldMk cId="3780084155" sldId="1921"/>
            <ac:spMk id="14" creationId="{2D7D7759-2F42-90DA-F52D-83C0EA0701A2}"/>
          </ac:spMkLst>
        </pc:spChg>
        <pc:spChg chg="mod">
          <ac:chgData name="Yoel Kortick" userId="167978f5-7f40-4909-85d5-d4149554ad4e" providerId="ADAL" clId="{EB5CFF90-8C79-42E4-9A23-2D3FA11D4D76}" dt="2023-07-02T10:18:17.936" v="4455" actId="20577"/>
          <ac:spMkLst>
            <pc:docMk/>
            <pc:sldMk cId="3780084155" sldId="1921"/>
            <ac:spMk id="15" creationId="{87177807-57D2-89FC-4A33-3C60B8EDEF97}"/>
          </ac:spMkLst>
        </pc:spChg>
        <pc:spChg chg="del">
          <ac:chgData name="Yoel Kortick" userId="167978f5-7f40-4909-85d5-d4149554ad4e" providerId="ADAL" clId="{EB5CFF90-8C79-42E4-9A23-2D3FA11D4D76}" dt="2023-07-02T10:18:36.007" v="4458" actId="478"/>
          <ac:spMkLst>
            <pc:docMk/>
            <pc:sldMk cId="3780084155" sldId="1921"/>
            <ac:spMk id="34" creationId="{199C1C74-95F2-FA05-699A-846CA7F571CF}"/>
          </ac:spMkLst>
        </pc:spChg>
        <pc:picChg chg="add mod ord">
          <ac:chgData name="Yoel Kortick" userId="167978f5-7f40-4909-85d5-d4149554ad4e" providerId="ADAL" clId="{EB5CFF90-8C79-42E4-9A23-2D3FA11D4D76}" dt="2023-07-02T10:18:43.222" v="4466" actId="208"/>
          <ac:picMkLst>
            <pc:docMk/>
            <pc:sldMk cId="3780084155" sldId="1921"/>
            <ac:picMk id="4" creationId="{38937A50-CC58-CFBE-DF2A-48355D3C5311}"/>
          </ac:picMkLst>
        </pc:picChg>
        <pc:picChg chg="del">
          <ac:chgData name="Yoel Kortick" userId="167978f5-7f40-4909-85d5-d4149554ad4e" providerId="ADAL" clId="{EB5CFF90-8C79-42E4-9A23-2D3FA11D4D76}" dt="2023-07-02T10:17:21.462" v="4389" actId="478"/>
          <ac:picMkLst>
            <pc:docMk/>
            <pc:sldMk cId="3780084155" sldId="1921"/>
            <ac:picMk id="8" creationId="{B2E1A180-B78D-9FE4-FAE6-33CEDC194807}"/>
          </ac:picMkLst>
        </pc:picChg>
        <pc:cxnChg chg="del mod">
          <ac:chgData name="Yoel Kortick" userId="167978f5-7f40-4909-85d5-d4149554ad4e" providerId="ADAL" clId="{EB5CFF90-8C79-42E4-9A23-2D3FA11D4D76}" dt="2023-07-02T10:18:39.562" v="4462" actId="478"/>
          <ac:cxnSpMkLst>
            <pc:docMk/>
            <pc:sldMk cId="3780084155" sldId="1921"/>
            <ac:cxnSpMk id="17" creationId="{DD6A7873-9921-CDA7-A156-333C4C64D4ED}"/>
          </ac:cxnSpMkLst>
        </pc:cxnChg>
        <pc:cxnChg chg="del">
          <ac:chgData name="Yoel Kortick" userId="167978f5-7f40-4909-85d5-d4149554ad4e" providerId="ADAL" clId="{EB5CFF90-8C79-42E4-9A23-2D3FA11D4D76}" dt="2023-07-02T10:18:38.961" v="4461" actId="478"/>
          <ac:cxnSpMkLst>
            <pc:docMk/>
            <pc:sldMk cId="3780084155" sldId="1921"/>
            <ac:cxnSpMk id="18" creationId="{CB03FA24-E7FA-1FC4-239A-EBC3EB67E13C}"/>
          </ac:cxnSpMkLst>
        </pc:cxnChg>
        <pc:cxnChg chg="del mod">
          <ac:chgData name="Yoel Kortick" userId="167978f5-7f40-4909-85d5-d4149554ad4e" providerId="ADAL" clId="{EB5CFF90-8C79-42E4-9A23-2D3FA11D4D76}" dt="2023-07-02T10:18:40.897" v="4464" actId="478"/>
          <ac:cxnSpMkLst>
            <pc:docMk/>
            <pc:sldMk cId="3780084155" sldId="1921"/>
            <ac:cxnSpMk id="21" creationId="{5C874922-5985-500C-122E-7C825B6BCD8B}"/>
          </ac:cxnSpMkLst>
        </pc:cxnChg>
        <pc:cxnChg chg="mod">
          <ac:chgData name="Yoel Kortick" userId="167978f5-7f40-4909-85d5-d4149554ad4e" providerId="ADAL" clId="{EB5CFF90-8C79-42E4-9A23-2D3FA11D4D76}" dt="2023-07-02T10:18:30.497" v="4456" actId="1076"/>
          <ac:cxnSpMkLst>
            <pc:docMk/>
            <pc:sldMk cId="3780084155" sldId="1921"/>
            <ac:cxnSpMk id="24" creationId="{90255F54-95C6-974A-489A-FA6859E82107}"/>
          </ac:cxnSpMkLst>
        </pc:cxnChg>
        <pc:cxnChg chg="mod">
          <ac:chgData name="Yoel Kortick" userId="167978f5-7f40-4909-85d5-d4149554ad4e" providerId="ADAL" clId="{EB5CFF90-8C79-42E4-9A23-2D3FA11D4D76}" dt="2023-07-02T10:18:30.497" v="4456" actId="1076"/>
          <ac:cxnSpMkLst>
            <pc:docMk/>
            <pc:sldMk cId="3780084155" sldId="1921"/>
            <ac:cxnSpMk id="25" creationId="{F8C1B6B1-1E32-236C-51E2-613B782841B4}"/>
          </ac:cxnSpMkLst>
        </pc:cxnChg>
        <pc:cxnChg chg="mod">
          <ac:chgData name="Yoel Kortick" userId="167978f5-7f40-4909-85d5-d4149554ad4e" providerId="ADAL" clId="{EB5CFF90-8C79-42E4-9A23-2D3FA11D4D76}" dt="2023-07-02T10:17:33.983" v="4397" actId="1036"/>
          <ac:cxnSpMkLst>
            <pc:docMk/>
            <pc:sldMk cId="3780084155" sldId="1921"/>
            <ac:cxnSpMk id="28" creationId="{3DFBBA87-C28E-EF93-4961-334B2D6C45DA}"/>
          </ac:cxnSpMkLst>
        </pc:cxnChg>
        <pc:cxnChg chg="mod">
          <ac:chgData name="Yoel Kortick" userId="167978f5-7f40-4909-85d5-d4149554ad4e" providerId="ADAL" clId="{EB5CFF90-8C79-42E4-9A23-2D3FA11D4D76}" dt="2023-07-02T10:18:08.536" v="4426" actId="14100"/>
          <ac:cxnSpMkLst>
            <pc:docMk/>
            <pc:sldMk cId="3780084155" sldId="1921"/>
            <ac:cxnSpMk id="30" creationId="{D560C5A9-5D9D-F2DA-19A4-AFDA75881969}"/>
          </ac:cxnSpMkLst>
        </pc:cxnChg>
        <pc:cxnChg chg="del mod">
          <ac:chgData name="Yoel Kortick" userId="167978f5-7f40-4909-85d5-d4149554ad4e" providerId="ADAL" clId="{EB5CFF90-8C79-42E4-9A23-2D3FA11D4D76}" dt="2023-07-02T10:18:10.087" v="4427" actId="478"/>
          <ac:cxnSpMkLst>
            <pc:docMk/>
            <pc:sldMk cId="3780084155" sldId="1921"/>
            <ac:cxnSpMk id="32" creationId="{9734D39A-1B55-1DD8-901F-1FB4CC86CCE1}"/>
          </ac:cxnSpMkLst>
        </pc:cxnChg>
        <pc:cxnChg chg="del">
          <ac:chgData name="Yoel Kortick" userId="167978f5-7f40-4909-85d5-d4149554ad4e" providerId="ADAL" clId="{EB5CFF90-8C79-42E4-9A23-2D3FA11D4D76}" dt="2023-07-02T10:18:37.811" v="4460" actId="478"/>
          <ac:cxnSpMkLst>
            <pc:docMk/>
            <pc:sldMk cId="3780084155" sldId="1921"/>
            <ac:cxnSpMk id="35" creationId="{BCBDCD87-2CE9-4225-7A9D-00F63AABCECE}"/>
          </ac:cxnSpMkLst>
        </pc:cxnChg>
        <pc:cxnChg chg="del">
          <ac:chgData name="Yoel Kortick" userId="167978f5-7f40-4909-85d5-d4149554ad4e" providerId="ADAL" clId="{EB5CFF90-8C79-42E4-9A23-2D3FA11D4D76}" dt="2023-07-02T10:18:37.096" v="4459" actId="478"/>
          <ac:cxnSpMkLst>
            <pc:docMk/>
            <pc:sldMk cId="3780084155" sldId="1921"/>
            <ac:cxnSpMk id="36" creationId="{967527A7-62A6-C075-4502-9B56D8646E66}"/>
          </ac:cxnSpMkLst>
        </pc:cxnChg>
      </pc:sldChg>
      <pc:sldChg chg="addSp delSp modSp add mod">
        <pc:chgData name="Yoel Kortick" userId="167978f5-7f40-4909-85d5-d4149554ad4e" providerId="ADAL" clId="{EB5CFF90-8C79-42E4-9A23-2D3FA11D4D76}" dt="2023-07-02T10:27:01.440" v="4696" actId="6549"/>
        <pc:sldMkLst>
          <pc:docMk/>
          <pc:sldMk cId="3364624776" sldId="1922"/>
        </pc:sldMkLst>
        <pc:spChg chg="mod">
          <ac:chgData name="Yoel Kortick" userId="167978f5-7f40-4909-85d5-d4149554ad4e" providerId="ADAL" clId="{EB5CFF90-8C79-42E4-9A23-2D3FA11D4D76}" dt="2023-07-02T10:25:28.075" v="4575" actId="20577"/>
          <ac:spMkLst>
            <pc:docMk/>
            <pc:sldMk cId="3364624776" sldId="1922"/>
            <ac:spMk id="5" creationId="{E8A1DDA2-AC00-41D8-9746-AC602EB1E40A}"/>
          </ac:spMkLst>
        </pc:spChg>
        <pc:spChg chg="add mod">
          <ac:chgData name="Yoel Kortick" userId="167978f5-7f40-4909-85d5-d4149554ad4e" providerId="ADAL" clId="{EB5CFF90-8C79-42E4-9A23-2D3FA11D4D76}" dt="2023-07-02T10:26:17.008" v="4670" actId="1036"/>
          <ac:spMkLst>
            <pc:docMk/>
            <pc:sldMk cId="3364624776" sldId="1922"/>
            <ac:spMk id="7" creationId="{A445B09C-65D1-DB94-E3DF-46C8852497E6}"/>
          </ac:spMkLst>
        </pc:spChg>
        <pc:spChg chg="del">
          <ac:chgData name="Yoel Kortick" userId="167978f5-7f40-4909-85d5-d4149554ad4e" providerId="ADAL" clId="{EB5CFF90-8C79-42E4-9A23-2D3FA11D4D76}" dt="2023-07-02T10:25:46.256" v="4579" actId="478"/>
          <ac:spMkLst>
            <pc:docMk/>
            <pc:sldMk cId="3364624776" sldId="1922"/>
            <ac:spMk id="9" creationId="{095A9266-BF8F-A7F8-B8A3-604497A9CD1A}"/>
          </ac:spMkLst>
        </pc:spChg>
        <pc:spChg chg="mod">
          <ac:chgData name="Yoel Kortick" userId="167978f5-7f40-4909-85d5-d4149554ad4e" providerId="ADAL" clId="{EB5CFF90-8C79-42E4-9A23-2D3FA11D4D76}" dt="2023-07-02T10:25:59.105" v="4587" actId="1037"/>
          <ac:spMkLst>
            <pc:docMk/>
            <pc:sldMk cId="3364624776" sldId="1922"/>
            <ac:spMk id="10" creationId="{2B9C9F49-0F1F-F57D-A38F-28BCBCD2C46E}"/>
          </ac:spMkLst>
        </pc:spChg>
        <pc:spChg chg="mod">
          <ac:chgData name="Yoel Kortick" userId="167978f5-7f40-4909-85d5-d4149554ad4e" providerId="ADAL" clId="{EB5CFF90-8C79-42E4-9A23-2D3FA11D4D76}" dt="2023-07-02T10:27:01.440" v="4696" actId="6549"/>
          <ac:spMkLst>
            <pc:docMk/>
            <pc:sldMk cId="3364624776" sldId="1922"/>
            <ac:spMk id="11" creationId="{01B2189D-76AD-61EB-3A0E-589C121550D1}"/>
          </ac:spMkLst>
        </pc:spChg>
        <pc:picChg chg="del">
          <ac:chgData name="Yoel Kortick" userId="167978f5-7f40-4909-85d5-d4149554ad4e" providerId="ADAL" clId="{EB5CFF90-8C79-42E4-9A23-2D3FA11D4D76}" dt="2023-07-02T10:25:31.413" v="4576" actId="478"/>
          <ac:picMkLst>
            <pc:docMk/>
            <pc:sldMk cId="3364624776" sldId="1922"/>
            <ac:picMk id="4" creationId="{10289C79-5F7D-1418-236D-1A9148B39105}"/>
          </ac:picMkLst>
        </pc:picChg>
        <pc:picChg chg="add mod ord">
          <ac:chgData name="Yoel Kortick" userId="167978f5-7f40-4909-85d5-d4149554ad4e" providerId="ADAL" clId="{EB5CFF90-8C79-42E4-9A23-2D3FA11D4D76}" dt="2023-07-02T10:26:20.099" v="4671" actId="208"/>
          <ac:picMkLst>
            <pc:docMk/>
            <pc:sldMk cId="3364624776" sldId="1922"/>
            <ac:picMk id="6" creationId="{7DC632BE-FE77-8D40-5924-D9BEC89471A8}"/>
          </ac:picMkLst>
        </pc:picChg>
      </pc:sldChg>
      <pc:sldChg chg="addSp delSp modSp add mod">
        <pc:chgData name="Yoel Kortick" userId="167978f5-7f40-4909-85d5-d4149554ad4e" providerId="ADAL" clId="{EB5CFF90-8C79-42E4-9A23-2D3FA11D4D76}" dt="2023-07-02T10:29:28.504" v="4766" actId="20577"/>
        <pc:sldMkLst>
          <pc:docMk/>
          <pc:sldMk cId="184818970" sldId="1923"/>
        </pc:sldMkLst>
        <pc:spChg chg="mod">
          <ac:chgData name="Yoel Kortick" userId="167978f5-7f40-4909-85d5-d4149554ad4e" providerId="ADAL" clId="{EB5CFF90-8C79-42E4-9A23-2D3FA11D4D76}" dt="2023-07-02T10:29:04.913" v="4762" actId="13926"/>
          <ac:spMkLst>
            <pc:docMk/>
            <pc:sldMk cId="184818970" sldId="1923"/>
            <ac:spMk id="4" creationId="{5FE18AA8-0B87-37D5-6BF3-451BDAA0B9A7}"/>
          </ac:spMkLst>
        </pc:spChg>
        <pc:spChg chg="mod">
          <ac:chgData name="Yoel Kortick" userId="167978f5-7f40-4909-85d5-d4149554ad4e" providerId="ADAL" clId="{EB5CFF90-8C79-42E4-9A23-2D3FA11D4D76}" dt="2023-07-02T10:29:28.504" v="4766" actId="20577"/>
          <ac:spMkLst>
            <pc:docMk/>
            <pc:sldMk cId="184818970" sldId="1923"/>
            <ac:spMk id="5" creationId="{E8A1DDA2-AC00-41D8-9746-AC602EB1E40A}"/>
          </ac:spMkLst>
        </pc:spChg>
        <pc:spChg chg="del">
          <ac:chgData name="Yoel Kortick" userId="167978f5-7f40-4909-85d5-d4149554ad4e" providerId="ADAL" clId="{EB5CFF90-8C79-42E4-9A23-2D3FA11D4D76}" dt="2023-07-02T10:28:24.684" v="4706" actId="478"/>
          <ac:spMkLst>
            <pc:docMk/>
            <pc:sldMk cId="184818970" sldId="1923"/>
            <ac:spMk id="7" creationId="{E4064B51-FBCE-BE05-BAA6-FD4C7BBA3A86}"/>
          </ac:spMkLst>
        </pc:spChg>
        <pc:spChg chg="add mod">
          <ac:chgData name="Yoel Kortick" userId="167978f5-7f40-4909-85d5-d4149554ad4e" providerId="ADAL" clId="{EB5CFF90-8C79-42E4-9A23-2D3FA11D4D76}" dt="2023-07-02T10:29:13.056" v="4763" actId="13926"/>
          <ac:spMkLst>
            <pc:docMk/>
            <pc:sldMk cId="184818970" sldId="1923"/>
            <ac:spMk id="8" creationId="{409006EA-4070-738D-E348-62C06DBFC459}"/>
          </ac:spMkLst>
        </pc:spChg>
      </pc:sldChg>
      <pc:sldChg chg="addSp delSp modSp add mod">
        <pc:chgData name="Yoel Kortick" userId="167978f5-7f40-4909-85d5-d4149554ad4e" providerId="ADAL" clId="{EB5CFF90-8C79-42E4-9A23-2D3FA11D4D76}" dt="2023-07-02T10:31:52.963" v="4918" actId="208"/>
        <pc:sldMkLst>
          <pc:docMk/>
          <pc:sldMk cId="866184795" sldId="1924"/>
        </pc:sldMkLst>
        <pc:spChg chg="mod">
          <ac:chgData name="Yoel Kortick" userId="167978f5-7f40-4909-85d5-d4149554ad4e" providerId="ADAL" clId="{EB5CFF90-8C79-42E4-9A23-2D3FA11D4D76}" dt="2023-07-02T10:31:07.463" v="4835" actId="1037"/>
          <ac:spMkLst>
            <pc:docMk/>
            <pc:sldMk cId="866184795" sldId="1924"/>
            <ac:spMk id="3" creationId="{8FCC9101-2F57-7192-4840-242681388E6C}"/>
          </ac:spMkLst>
        </pc:spChg>
        <pc:spChg chg="mod">
          <ac:chgData name="Yoel Kortick" userId="167978f5-7f40-4909-85d5-d4149554ad4e" providerId="ADAL" clId="{EB5CFF90-8C79-42E4-9A23-2D3FA11D4D76}" dt="2023-07-02T10:29:24.565" v="4765" actId="20577"/>
          <ac:spMkLst>
            <pc:docMk/>
            <pc:sldMk cId="866184795" sldId="1924"/>
            <ac:spMk id="5" creationId="{E8A1DDA2-AC00-41D8-9746-AC602EB1E40A}"/>
          </ac:spMkLst>
        </pc:spChg>
        <pc:spChg chg="mod">
          <ac:chgData name="Yoel Kortick" userId="167978f5-7f40-4909-85d5-d4149554ad4e" providerId="ADAL" clId="{EB5CFF90-8C79-42E4-9A23-2D3FA11D4D76}" dt="2023-07-02T10:31:03.104" v="4826" actId="1036"/>
          <ac:spMkLst>
            <pc:docMk/>
            <pc:sldMk cId="866184795" sldId="1924"/>
            <ac:spMk id="8" creationId="{1177FECB-A843-BD61-A8C9-377293873536}"/>
          </ac:spMkLst>
        </pc:spChg>
        <pc:spChg chg="add mod">
          <ac:chgData name="Yoel Kortick" userId="167978f5-7f40-4909-85d5-d4149554ad4e" providerId="ADAL" clId="{EB5CFF90-8C79-42E4-9A23-2D3FA11D4D76}" dt="2023-07-02T10:31:45.783" v="4915" actId="14100"/>
          <ac:spMkLst>
            <pc:docMk/>
            <pc:sldMk cId="866184795" sldId="1924"/>
            <ac:spMk id="9" creationId="{81CAE121-86D7-E4F3-03A2-312969372ADA}"/>
          </ac:spMkLst>
        </pc:spChg>
        <pc:spChg chg="mod">
          <ac:chgData name="Yoel Kortick" userId="167978f5-7f40-4909-85d5-d4149554ad4e" providerId="ADAL" clId="{EB5CFF90-8C79-42E4-9A23-2D3FA11D4D76}" dt="2023-07-02T10:31:50.761" v="4917" actId="1076"/>
          <ac:spMkLst>
            <pc:docMk/>
            <pc:sldMk cId="866184795" sldId="1924"/>
            <ac:spMk id="11" creationId="{AC6212F4-C821-B38B-4795-0E7726FBCC5D}"/>
          </ac:spMkLst>
        </pc:spChg>
        <pc:spChg chg="del">
          <ac:chgData name="Yoel Kortick" userId="167978f5-7f40-4909-85d5-d4149554ad4e" providerId="ADAL" clId="{EB5CFF90-8C79-42E4-9A23-2D3FA11D4D76}" dt="2023-07-02T10:31:34.390" v="4911" actId="478"/>
          <ac:spMkLst>
            <pc:docMk/>
            <pc:sldMk cId="866184795" sldId="1924"/>
            <ac:spMk id="12" creationId="{9A9A6081-C474-8EE5-DB29-A6C682C5C8CE}"/>
          </ac:spMkLst>
        </pc:spChg>
        <pc:picChg chg="add mod ord">
          <ac:chgData name="Yoel Kortick" userId="167978f5-7f40-4909-85d5-d4149554ad4e" providerId="ADAL" clId="{EB5CFF90-8C79-42E4-9A23-2D3FA11D4D76}" dt="2023-07-02T10:31:52.963" v="4918" actId="208"/>
          <ac:picMkLst>
            <pc:docMk/>
            <pc:sldMk cId="866184795" sldId="1924"/>
            <ac:picMk id="6" creationId="{EEE3B669-1CAD-9841-DBE0-9E21BDCE30F0}"/>
          </ac:picMkLst>
        </pc:picChg>
        <pc:picChg chg="del">
          <ac:chgData name="Yoel Kortick" userId="167978f5-7f40-4909-85d5-d4149554ad4e" providerId="ADAL" clId="{EB5CFF90-8C79-42E4-9A23-2D3FA11D4D76}" dt="2023-07-02T10:30:31.935" v="4767" actId="478"/>
          <ac:picMkLst>
            <pc:docMk/>
            <pc:sldMk cId="866184795" sldId="1924"/>
            <ac:picMk id="7" creationId="{0E5E5F07-6B8C-9010-7CCD-6FB9357A22DE}"/>
          </ac:picMkLst>
        </pc:picChg>
        <pc:cxnChg chg="mod">
          <ac:chgData name="Yoel Kortick" userId="167978f5-7f40-4909-85d5-d4149554ad4e" providerId="ADAL" clId="{EB5CFF90-8C79-42E4-9A23-2D3FA11D4D76}" dt="2023-07-02T10:31:07.463" v="4835" actId="1037"/>
          <ac:cxnSpMkLst>
            <pc:docMk/>
            <pc:sldMk cId="866184795" sldId="1924"/>
            <ac:cxnSpMk id="10" creationId="{EA77F871-CE0F-B5FD-393C-63655BDF745A}"/>
          </ac:cxnSpMkLst>
        </pc:cxnChg>
        <pc:cxnChg chg="del">
          <ac:chgData name="Yoel Kortick" userId="167978f5-7f40-4909-85d5-d4149554ad4e" providerId="ADAL" clId="{EB5CFF90-8C79-42E4-9A23-2D3FA11D4D76}" dt="2023-07-02T10:31:36.261" v="4912" actId="478"/>
          <ac:cxnSpMkLst>
            <pc:docMk/>
            <pc:sldMk cId="866184795" sldId="1924"/>
            <ac:cxnSpMk id="13" creationId="{4D56E9E2-9BE6-1562-7D7A-98D6319A9A5E}"/>
          </ac:cxnSpMkLst>
        </pc:cxnChg>
        <pc:cxnChg chg="add mod">
          <ac:chgData name="Yoel Kortick" userId="167978f5-7f40-4909-85d5-d4149554ad4e" providerId="ADAL" clId="{EB5CFF90-8C79-42E4-9A23-2D3FA11D4D76}" dt="2023-07-02T10:31:47.631" v="4916" actId="1076"/>
          <ac:cxnSpMkLst>
            <pc:docMk/>
            <pc:sldMk cId="866184795" sldId="1924"/>
            <ac:cxnSpMk id="14" creationId="{EB1A733F-82F0-1FEC-6808-E11F171A66ED}"/>
          </ac:cxnSpMkLst>
        </pc:cxnChg>
      </pc:sldChg>
      <pc:sldChg chg="addSp delSp modSp add mod">
        <pc:chgData name="Yoel Kortick" userId="167978f5-7f40-4909-85d5-d4149554ad4e" providerId="ADAL" clId="{EB5CFF90-8C79-42E4-9A23-2D3FA11D4D76}" dt="2023-07-04T11:16:15.267" v="12767"/>
        <pc:sldMkLst>
          <pc:docMk/>
          <pc:sldMk cId="1892437717" sldId="1925"/>
        </pc:sldMkLst>
        <pc:spChg chg="del">
          <ac:chgData name="Yoel Kortick" userId="167978f5-7f40-4909-85d5-d4149554ad4e" providerId="ADAL" clId="{EB5CFF90-8C79-42E4-9A23-2D3FA11D4D76}" dt="2023-07-02T10:33:37.335" v="4975" actId="478"/>
          <ac:spMkLst>
            <pc:docMk/>
            <pc:sldMk cId="1892437717" sldId="1925"/>
            <ac:spMk id="3" creationId="{2D668B8E-45DC-66EA-681E-D75CD22E9572}"/>
          </ac:spMkLst>
        </pc:spChg>
        <pc:spChg chg="add del mod">
          <ac:chgData name="Yoel Kortick" userId="167978f5-7f40-4909-85d5-d4149554ad4e" providerId="ADAL" clId="{EB5CFF90-8C79-42E4-9A23-2D3FA11D4D76}" dt="2023-07-02T10:34:53.832" v="5044" actId="21"/>
          <ac:spMkLst>
            <pc:docMk/>
            <pc:sldMk cId="1892437717" sldId="1925"/>
            <ac:spMk id="4" creationId="{9CF9F489-DB86-5762-CAC5-1AC3505A85DF}"/>
          </ac:spMkLst>
        </pc:spChg>
        <pc:spChg chg="mod">
          <ac:chgData name="Yoel Kortick" userId="167978f5-7f40-4909-85d5-d4149554ad4e" providerId="ADAL" clId="{EB5CFF90-8C79-42E4-9A23-2D3FA11D4D76}" dt="2023-07-02T10:36:10.016" v="5091" actId="20577"/>
          <ac:spMkLst>
            <pc:docMk/>
            <pc:sldMk cId="1892437717" sldId="1925"/>
            <ac:spMk id="5" creationId="{E8A1DDA2-AC00-41D8-9746-AC602EB1E40A}"/>
          </ac:spMkLst>
        </pc:spChg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1892437717" sldId="1925"/>
            <ac:spMk id="6" creationId="{A71215A1-7835-4033-9657-BEA33A271663}"/>
          </ac:spMkLst>
        </pc:spChg>
        <pc:spChg chg="add mod">
          <ac:chgData name="Yoel Kortick" userId="167978f5-7f40-4909-85d5-d4149554ad4e" providerId="ADAL" clId="{EB5CFF90-8C79-42E4-9A23-2D3FA11D4D76}" dt="2023-07-02T10:34:50.027" v="5042" actId="14100"/>
          <ac:spMkLst>
            <pc:docMk/>
            <pc:sldMk cId="1892437717" sldId="1925"/>
            <ac:spMk id="7" creationId="{5FA78F8A-9417-88E8-7F64-E0D1A86730C0}"/>
          </ac:spMkLst>
        </pc:spChg>
        <pc:spChg chg="add mod">
          <ac:chgData name="Yoel Kortick" userId="167978f5-7f40-4909-85d5-d4149554ad4e" providerId="ADAL" clId="{EB5CFF90-8C79-42E4-9A23-2D3FA11D4D76}" dt="2023-07-02T10:35:07.440" v="5063" actId="13926"/>
          <ac:spMkLst>
            <pc:docMk/>
            <pc:sldMk cId="1892437717" sldId="1925"/>
            <ac:spMk id="8" creationId="{DE2E5B1E-465B-F1FA-6376-599FC23E2685}"/>
          </ac:spMkLst>
        </pc:spChg>
        <pc:spChg chg="add mod">
          <ac:chgData name="Yoel Kortick" userId="167978f5-7f40-4909-85d5-d4149554ad4e" providerId="ADAL" clId="{EB5CFF90-8C79-42E4-9A23-2D3FA11D4D76}" dt="2023-07-02T10:35:10.559" v="5064" actId="6549"/>
          <ac:spMkLst>
            <pc:docMk/>
            <pc:sldMk cId="1892437717" sldId="1925"/>
            <ac:spMk id="9" creationId="{337FC7F4-6334-A4B4-1E4D-CF2F75DFFC45}"/>
          </ac:spMkLst>
        </pc:spChg>
        <pc:spChg chg="add mod">
          <ac:chgData name="Yoel Kortick" userId="167978f5-7f40-4909-85d5-d4149554ad4e" providerId="ADAL" clId="{EB5CFF90-8C79-42E4-9A23-2D3FA11D4D76}" dt="2023-07-04T11:16:15.267" v="12767"/>
          <ac:spMkLst>
            <pc:docMk/>
            <pc:sldMk cId="1892437717" sldId="1925"/>
            <ac:spMk id="11" creationId="{E9B6A7E7-0ECD-CEEA-A587-F9539A36305C}"/>
          </ac:spMkLst>
        </pc:spChg>
        <pc:spChg chg="del">
          <ac:chgData name="Yoel Kortick" userId="167978f5-7f40-4909-85d5-d4149554ad4e" providerId="ADAL" clId="{EB5CFF90-8C79-42E4-9A23-2D3FA11D4D76}" dt="2023-07-02T10:33:35.933" v="4974" actId="478"/>
          <ac:spMkLst>
            <pc:docMk/>
            <pc:sldMk cId="1892437717" sldId="1925"/>
            <ac:spMk id="14" creationId="{A954570C-DDB1-02CD-E2DA-4DFD903EF4AA}"/>
          </ac:spMkLst>
        </pc:spChg>
        <pc:picChg chg="del">
          <ac:chgData name="Yoel Kortick" userId="167978f5-7f40-4909-85d5-d4149554ad4e" providerId="ADAL" clId="{EB5CFF90-8C79-42E4-9A23-2D3FA11D4D76}" dt="2023-07-02T10:33:32.942" v="4973" actId="478"/>
          <ac:picMkLst>
            <pc:docMk/>
            <pc:sldMk cId="1892437717" sldId="1925"/>
            <ac:picMk id="10" creationId="{9E02428B-AC9B-E7FD-8005-3E4741ACCC42}"/>
          </ac:picMkLst>
        </pc:picChg>
        <pc:cxnChg chg="del">
          <ac:chgData name="Yoel Kortick" userId="167978f5-7f40-4909-85d5-d4149554ad4e" providerId="ADAL" clId="{EB5CFF90-8C79-42E4-9A23-2D3FA11D4D76}" dt="2023-07-02T10:33:35.933" v="4974" actId="478"/>
          <ac:cxnSpMkLst>
            <pc:docMk/>
            <pc:sldMk cId="1892437717" sldId="1925"/>
            <ac:cxnSpMk id="12" creationId="{2C40CAA2-A79E-A5D1-817C-103D32D71A45}"/>
          </ac:cxnSpMkLst>
        </pc:cxnChg>
        <pc:cxnChg chg="del">
          <ac:chgData name="Yoel Kortick" userId="167978f5-7f40-4909-85d5-d4149554ad4e" providerId="ADAL" clId="{EB5CFF90-8C79-42E4-9A23-2D3FA11D4D76}" dt="2023-07-02T10:33:35.933" v="4974" actId="478"/>
          <ac:cxnSpMkLst>
            <pc:docMk/>
            <pc:sldMk cId="1892437717" sldId="1925"/>
            <ac:cxnSpMk id="13" creationId="{5A733B08-A31F-578A-0E6E-4BC1FFBE370D}"/>
          </ac:cxnSpMkLst>
        </pc:cxnChg>
        <pc:cxnChg chg="del">
          <ac:chgData name="Yoel Kortick" userId="167978f5-7f40-4909-85d5-d4149554ad4e" providerId="ADAL" clId="{EB5CFF90-8C79-42E4-9A23-2D3FA11D4D76}" dt="2023-07-02T10:33:35.933" v="4974" actId="478"/>
          <ac:cxnSpMkLst>
            <pc:docMk/>
            <pc:sldMk cId="1892437717" sldId="1925"/>
            <ac:cxnSpMk id="15" creationId="{B31EE8A3-91D2-B613-189B-4F71B83373D8}"/>
          </ac:cxnSpMkLst>
        </pc:cxnChg>
        <pc:cxnChg chg="add mod">
          <ac:chgData name="Yoel Kortick" userId="167978f5-7f40-4909-85d5-d4149554ad4e" providerId="ADAL" clId="{EB5CFF90-8C79-42E4-9A23-2D3FA11D4D76}" dt="2023-07-02T10:35:43.165" v="5087" actId="1076"/>
          <ac:cxnSpMkLst>
            <pc:docMk/>
            <pc:sldMk cId="1892437717" sldId="1925"/>
            <ac:cxnSpMk id="16" creationId="{263BEF7F-3AA1-E086-9946-B5E2955B29D7}"/>
          </ac:cxnSpMkLst>
        </pc:cxnChg>
      </pc:sldChg>
      <pc:sldChg chg="addSp delSp modSp add mod">
        <pc:chgData name="Yoel Kortick" userId="167978f5-7f40-4909-85d5-d4149554ad4e" providerId="ADAL" clId="{EB5CFF90-8C79-42E4-9A23-2D3FA11D4D76}" dt="2023-07-02T10:37:50.767" v="5105" actId="208"/>
        <pc:sldMkLst>
          <pc:docMk/>
          <pc:sldMk cId="3547799706" sldId="1926"/>
        </pc:sldMkLst>
        <pc:spChg chg="mod">
          <ac:chgData name="Yoel Kortick" userId="167978f5-7f40-4909-85d5-d4149554ad4e" providerId="ADAL" clId="{EB5CFF90-8C79-42E4-9A23-2D3FA11D4D76}" dt="2023-07-02T10:37:39.431" v="5102" actId="14100"/>
          <ac:spMkLst>
            <pc:docMk/>
            <pc:sldMk cId="3547799706" sldId="1926"/>
            <ac:spMk id="3" creationId="{2D668B8E-45DC-66EA-681E-D75CD22E9572}"/>
          </ac:spMkLst>
        </pc:spChg>
        <pc:spChg chg="mod">
          <ac:chgData name="Yoel Kortick" userId="167978f5-7f40-4909-85d5-d4149554ad4e" providerId="ADAL" clId="{EB5CFF90-8C79-42E4-9A23-2D3FA11D4D76}" dt="2023-07-02T10:36:05.338" v="5090" actId="20577"/>
          <ac:spMkLst>
            <pc:docMk/>
            <pc:sldMk cId="3547799706" sldId="1926"/>
            <ac:spMk id="5" creationId="{E8A1DDA2-AC00-41D8-9746-AC602EB1E40A}"/>
          </ac:spMkLst>
        </pc:spChg>
        <pc:spChg chg="mod">
          <ac:chgData name="Yoel Kortick" userId="167978f5-7f40-4909-85d5-d4149554ad4e" providerId="ADAL" clId="{EB5CFF90-8C79-42E4-9A23-2D3FA11D4D76}" dt="2023-07-02T10:36:00.017" v="5089" actId="6549"/>
          <ac:spMkLst>
            <pc:docMk/>
            <pc:sldMk cId="3547799706" sldId="1926"/>
            <ac:spMk id="6" creationId="{A71215A1-7835-4033-9657-BEA33A271663}"/>
          </ac:spMkLst>
        </pc:spChg>
        <pc:spChg chg="mod">
          <ac:chgData name="Yoel Kortick" userId="167978f5-7f40-4909-85d5-d4149554ad4e" providerId="ADAL" clId="{EB5CFF90-8C79-42E4-9A23-2D3FA11D4D76}" dt="2023-07-02T10:37:44.272" v="5103" actId="1076"/>
          <ac:spMkLst>
            <pc:docMk/>
            <pc:sldMk cId="3547799706" sldId="1926"/>
            <ac:spMk id="14" creationId="{A954570C-DDB1-02CD-E2DA-4DFD903EF4AA}"/>
          </ac:spMkLst>
        </pc:spChg>
        <pc:picChg chg="del">
          <ac:chgData name="Yoel Kortick" userId="167978f5-7f40-4909-85d5-d4149554ad4e" providerId="ADAL" clId="{EB5CFF90-8C79-42E4-9A23-2D3FA11D4D76}" dt="2023-07-02T10:37:22.574" v="5092" actId="478"/>
          <ac:picMkLst>
            <pc:docMk/>
            <pc:sldMk cId="3547799706" sldId="1926"/>
            <ac:picMk id="7" creationId="{1AE6F1AE-44C1-0DF8-BB05-B72B54B08904}"/>
          </ac:picMkLst>
        </pc:picChg>
        <pc:picChg chg="add mod ord">
          <ac:chgData name="Yoel Kortick" userId="167978f5-7f40-4909-85d5-d4149554ad4e" providerId="ADAL" clId="{EB5CFF90-8C79-42E4-9A23-2D3FA11D4D76}" dt="2023-07-02T10:37:50.767" v="5105" actId="208"/>
          <ac:picMkLst>
            <pc:docMk/>
            <pc:sldMk cId="3547799706" sldId="1926"/>
            <ac:picMk id="8" creationId="{32800A8D-D028-2D8E-0D63-ADC4BBD0D0F3}"/>
          </ac:picMkLst>
        </pc:picChg>
        <pc:cxnChg chg="del">
          <ac:chgData name="Yoel Kortick" userId="167978f5-7f40-4909-85d5-d4149554ad4e" providerId="ADAL" clId="{EB5CFF90-8C79-42E4-9A23-2D3FA11D4D76}" dt="2023-07-02T10:37:48.043" v="5104" actId="478"/>
          <ac:cxnSpMkLst>
            <pc:docMk/>
            <pc:sldMk cId="3547799706" sldId="1926"/>
            <ac:cxnSpMk id="12" creationId="{2C40CAA2-A79E-A5D1-817C-103D32D71A45}"/>
          </ac:cxnSpMkLst>
        </pc:cxnChg>
        <pc:cxnChg chg="mod">
          <ac:chgData name="Yoel Kortick" userId="167978f5-7f40-4909-85d5-d4149554ad4e" providerId="ADAL" clId="{EB5CFF90-8C79-42E4-9A23-2D3FA11D4D76}" dt="2023-07-02T10:37:32.589" v="5100" actId="1076"/>
          <ac:cxnSpMkLst>
            <pc:docMk/>
            <pc:sldMk cId="3547799706" sldId="1926"/>
            <ac:cxnSpMk id="13" creationId="{5A733B08-A31F-578A-0E6E-4BC1FFBE370D}"/>
          </ac:cxnSpMkLst>
        </pc:cxnChg>
      </pc:sldChg>
      <pc:sldChg chg="addSp delSp modSp add mod ord">
        <pc:chgData name="Yoel Kortick" userId="167978f5-7f40-4909-85d5-d4149554ad4e" providerId="ADAL" clId="{EB5CFF90-8C79-42E4-9A23-2D3FA11D4D76}" dt="2023-07-02T11:26:16.619" v="6584" actId="208"/>
        <pc:sldMkLst>
          <pc:docMk/>
          <pc:sldMk cId="2596752549" sldId="1927"/>
        </pc:sldMkLst>
        <pc:spChg chg="mod">
          <ac:chgData name="Yoel Kortick" userId="167978f5-7f40-4909-85d5-d4149554ad4e" providerId="ADAL" clId="{EB5CFF90-8C79-42E4-9A23-2D3FA11D4D76}" dt="2023-07-02T10:43:04.645" v="5118" actId="1076"/>
          <ac:spMkLst>
            <pc:docMk/>
            <pc:sldMk cId="2596752549" sldId="1927"/>
            <ac:spMk id="3" creationId="{8FCC9101-2F57-7192-4840-242681388E6C}"/>
          </ac:spMkLst>
        </pc:spChg>
        <pc:spChg chg="mod">
          <ac:chgData name="Yoel Kortick" userId="167978f5-7f40-4909-85d5-d4149554ad4e" providerId="ADAL" clId="{EB5CFF90-8C79-42E4-9A23-2D3FA11D4D76}" dt="2023-07-02T10:42:10.395" v="5106" actId="20577"/>
          <ac:spMkLst>
            <pc:docMk/>
            <pc:sldMk cId="2596752549" sldId="1927"/>
            <ac:spMk id="5" creationId="{E8A1DDA2-AC00-41D8-9746-AC602EB1E40A}"/>
          </ac:spMkLst>
        </pc:spChg>
        <pc:spChg chg="mod">
          <ac:chgData name="Yoel Kortick" userId="167978f5-7f40-4909-85d5-d4149554ad4e" providerId="ADAL" clId="{EB5CFF90-8C79-42E4-9A23-2D3FA11D4D76}" dt="2023-07-02T10:42:57.662" v="5115" actId="1038"/>
          <ac:spMkLst>
            <pc:docMk/>
            <pc:sldMk cId="2596752549" sldId="1927"/>
            <ac:spMk id="8" creationId="{1177FECB-A843-BD61-A8C9-377293873536}"/>
          </ac:spMkLst>
        </pc:spChg>
        <pc:spChg chg="del">
          <ac:chgData name="Yoel Kortick" userId="167978f5-7f40-4909-85d5-d4149554ad4e" providerId="ADAL" clId="{EB5CFF90-8C79-42E4-9A23-2D3FA11D4D76}" dt="2023-07-02T10:43:19.287" v="5125" actId="478"/>
          <ac:spMkLst>
            <pc:docMk/>
            <pc:sldMk cId="2596752549" sldId="1927"/>
            <ac:spMk id="11" creationId="{AC6212F4-C821-B38B-4795-0E7726FBCC5D}"/>
          </ac:spMkLst>
        </pc:spChg>
        <pc:spChg chg="mod">
          <ac:chgData name="Yoel Kortick" userId="167978f5-7f40-4909-85d5-d4149554ad4e" providerId="ADAL" clId="{EB5CFF90-8C79-42E4-9A23-2D3FA11D4D76}" dt="2023-07-02T11:26:13.681" v="6583" actId="1036"/>
          <ac:spMkLst>
            <pc:docMk/>
            <pc:sldMk cId="2596752549" sldId="1927"/>
            <ac:spMk id="12" creationId="{9A9A6081-C474-8EE5-DB29-A6C682C5C8CE}"/>
          </ac:spMkLst>
        </pc:spChg>
        <pc:picChg chg="del">
          <ac:chgData name="Yoel Kortick" userId="167978f5-7f40-4909-85d5-d4149554ad4e" providerId="ADAL" clId="{EB5CFF90-8C79-42E4-9A23-2D3FA11D4D76}" dt="2023-07-02T10:42:42.051" v="5107" actId="478"/>
          <ac:picMkLst>
            <pc:docMk/>
            <pc:sldMk cId="2596752549" sldId="1927"/>
            <ac:picMk id="7" creationId="{0E5E5F07-6B8C-9010-7CCD-6FB9357A22DE}"/>
          </ac:picMkLst>
        </pc:picChg>
        <pc:picChg chg="add del mod ord">
          <ac:chgData name="Yoel Kortick" userId="167978f5-7f40-4909-85d5-d4149554ad4e" providerId="ADAL" clId="{EB5CFF90-8C79-42E4-9A23-2D3FA11D4D76}" dt="2023-07-02T11:26:03.878" v="6574" actId="478"/>
          <ac:picMkLst>
            <pc:docMk/>
            <pc:sldMk cId="2596752549" sldId="1927"/>
            <ac:picMk id="9" creationId="{2B95F105-7763-D3A2-2AAD-271B400CC149}"/>
          </ac:picMkLst>
        </pc:picChg>
        <pc:picChg chg="add mod ord">
          <ac:chgData name="Yoel Kortick" userId="167978f5-7f40-4909-85d5-d4149554ad4e" providerId="ADAL" clId="{EB5CFF90-8C79-42E4-9A23-2D3FA11D4D76}" dt="2023-07-02T11:26:16.619" v="6584" actId="208"/>
          <ac:picMkLst>
            <pc:docMk/>
            <pc:sldMk cId="2596752549" sldId="1927"/>
            <ac:picMk id="17" creationId="{B779533F-4C1C-A683-B00F-B1336FABB943}"/>
          </ac:picMkLst>
        </pc:picChg>
        <pc:cxnChg chg="del">
          <ac:chgData name="Yoel Kortick" userId="167978f5-7f40-4909-85d5-d4149554ad4e" providerId="ADAL" clId="{EB5CFF90-8C79-42E4-9A23-2D3FA11D4D76}" dt="2023-07-02T10:43:22.745" v="5128" actId="478"/>
          <ac:cxnSpMkLst>
            <pc:docMk/>
            <pc:sldMk cId="2596752549" sldId="1927"/>
            <ac:cxnSpMk id="6" creationId="{96C8D27A-18F0-4893-D7E3-FE4E1A08BCC1}"/>
          </ac:cxnSpMkLst>
        </pc:cxnChg>
        <pc:cxnChg chg="mod">
          <ac:chgData name="Yoel Kortick" userId="167978f5-7f40-4909-85d5-d4149554ad4e" providerId="ADAL" clId="{EB5CFF90-8C79-42E4-9A23-2D3FA11D4D76}" dt="2023-07-02T10:43:02.321" v="5117" actId="14100"/>
          <ac:cxnSpMkLst>
            <pc:docMk/>
            <pc:sldMk cId="2596752549" sldId="1927"/>
            <ac:cxnSpMk id="10" creationId="{EA77F871-CE0F-B5FD-393C-63655BDF745A}"/>
          </ac:cxnSpMkLst>
        </pc:cxnChg>
        <pc:cxnChg chg="del mod">
          <ac:chgData name="Yoel Kortick" userId="167978f5-7f40-4909-85d5-d4149554ad4e" providerId="ADAL" clId="{EB5CFF90-8C79-42E4-9A23-2D3FA11D4D76}" dt="2023-07-02T10:43:20.683" v="5126" actId="478"/>
          <ac:cxnSpMkLst>
            <pc:docMk/>
            <pc:sldMk cId="2596752549" sldId="1927"/>
            <ac:cxnSpMk id="13" creationId="{4D56E9E2-9BE6-1562-7D7A-98D6319A9A5E}"/>
          </ac:cxnSpMkLst>
        </pc:cxnChg>
        <pc:cxnChg chg="del">
          <ac:chgData name="Yoel Kortick" userId="167978f5-7f40-4909-85d5-d4149554ad4e" providerId="ADAL" clId="{EB5CFF90-8C79-42E4-9A23-2D3FA11D4D76}" dt="2023-07-02T10:43:21.391" v="5127" actId="478"/>
          <ac:cxnSpMkLst>
            <pc:docMk/>
            <pc:sldMk cId="2596752549" sldId="1927"/>
            <ac:cxnSpMk id="15" creationId="{05C3618D-4C65-BB9D-87B3-89F57291EA0E}"/>
          </ac:cxnSpMkLst>
        </pc:cxnChg>
      </pc:sldChg>
      <pc:sldChg chg="add del">
        <pc:chgData name="Yoel Kortick" userId="167978f5-7f40-4909-85d5-d4149554ad4e" providerId="ADAL" clId="{EB5CFF90-8C79-42E4-9A23-2D3FA11D4D76}" dt="2023-07-02T10:43:41.345" v="5131" actId="47"/>
        <pc:sldMkLst>
          <pc:docMk/>
          <pc:sldMk cId="2767589262" sldId="1928"/>
        </pc:sldMkLst>
      </pc:sldChg>
      <pc:sldChg chg="delSp modSp add mod">
        <pc:chgData name="Yoel Kortick" userId="167978f5-7f40-4909-85d5-d4149554ad4e" providerId="ADAL" clId="{EB5CFF90-8C79-42E4-9A23-2D3FA11D4D76}" dt="2023-07-04T11:16:15.267" v="12767"/>
        <pc:sldMkLst>
          <pc:docMk/>
          <pc:sldMk cId="3523535066" sldId="1928"/>
        </pc:sldMkLst>
        <pc:spChg chg="del">
          <ac:chgData name="Yoel Kortick" userId="167978f5-7f40-4909-85d5-d4149554ad4e" providerId="ADAL" clId="{EB5CFF90-8C79-42E4-9A23-2D3FA11D4D76}" dt="2023-07-02T10:44:18.354" v="5143" actId="478"/>
          <ac:spMkLst>
            <pc:docMk/>
            <pc:sldMk cId="3523535066" sldId="1928"/>
            <ac:spMk id="3" creationId="{2D668B8E-45DC-66EA-681E-D75CD22E9572}"/>
          </ac:spMkLst>
        </pc:spChg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3523535066" sldId="1928"/>
            <ac:spMk id="6" creationId="{A71215A1-7835-4033-9657-BEA33A271663}"/>
          </ac:spMkLst>
        </pc:spChg>
        <pc:spChg chg="del">
          <ac:chgData name="Yoel Kortick" userId="167978f5-7f40-4909-85d5-d4149554ad4e" providerId="ADAL" clId="{EB5CFF90-8C79-42E4-9A23-2D3FA11D4D76}" dt="2023-07-02T10:44:19.884" v="5145" actId="478"/>
          <ac:spMkLst>
            <pc:docMk/>
            <pc:sldMk cId="3523535066" sldId="1928"/>
            <ac:spMk id="14" creationId="{A954570C-DDB1-02CD-E2DA-4DFD903EF4AA}"/>
          </ac:spMkLst>
        </pc:spChg>
        <pc:picChg chg="del">
          <ac:chgData name="Yoel Kortick" userId="167978f5-7f40-4909-85d5-d4149554ad4e" providerId="ADAL" clId="{EB5CFF90-8C79-42E4-9A23-2D3FA11D4D76}" dt="2023-07-02T10:44:17.530" v="5142" actId="478"/>
          <ac:picMkLst>
            <pc:docMk/>
            <pc:sldMk cId="3523535066" sldId="1928"/>
            <ac:picMk id="8" creationId="{32800A8D-D028-2D8E-0D63-ADC4BBD0D0F3}"/>
          </ac:picMkLst>
        </pc:picChg>
        <pc:cxnChg chg="del">
          <ac:chgData name="Yoel Kortick" userId="167978f5-7f40-4909-85d5-d4149554ad4e" providerId="ADAL" clId="{EB5CFF90-8C79-42E4-9A23-2D3FA11D4D76}" dt="2023-07-02T10:44:18.983" v="5144" actId="478"/>
          <ac:cxnSpMkLst>
            <pc:docMk/>
            <pc:sldMk cId="3523535066" sldId="1928"/>
            <ac:cxnSpMk id="13" creationId="{5A733B08-A31F-578A-0E6E-4BC1FFBE370D}"/>
          </ac:cxnSpMkLst>
        </pc:cxnChg>
      </pc:sldChg>
      <pc:sldChg chg="addSp modSp add mod">
        <pc:chgData name="Yoel Kortick" userId="167978f5-7f40-4909-85d5-d4149554ad4e" providerId="ADAL" clId="{EB5CFF90-8C79-42E4-9A23-2D3FA11D4D76}" dt="2023-07-04T11:16:15.267" v="12767"/>
        <pc:sldMkLst>
          <pc:docMk/>
          <pc:sldMk cId="508621512" sldId="1929"/>
        </pc:sldMkLst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508621512" sldId="1929"/>
            <ac:spMk id="6" creationId="{A71215A1-7835-4033-9657-BEA33A271663}"/>
          </ac:spMkLst>
        </pc:spChg>
        <pc:spChg chg="add mod">
          <ac:chgData name="Yoel Kortick" userId="167978f5-7f40-4909-85d5-d4149554ad4e" providerId="ADAL" clId="{EB5CFF90-8C79-42E4-9A23-2D3FA11D4D76}" dt="2023-07-02T11:19:53.646" v="6431" actId="1036"/>
          <ac:spMkLst>
            <pc:docMk/>
            <pc:sldMk cId="508621512" sldId="1929"/>
            <ac:spMk id="7" creationId="{511982B5-1067-D86F-4569-95566DAE1AA2}"/>
          </ac:spMkLst>
        </pc:spChg>
        <pc:spChg chg="add mod">
          <ac:chgData name="Yoel Kortick" userId="167978f5-7f40-4909-85d5-d4149554ad4e" providerId="ADAL" clId="{EB5CFF90-8C79-42E4-9A23-2D3FA11D4D76}" dt="2023-07-02T11:20:16.905" v="6565" actId="14100"/>
          <ac:spMkLst>
            <pc:docMk/>
            <pc:sldMk cId="508621512" sldId="1929"/>
            <ac:spMk id="8" creationId="{382D5B2C-B3A0-0707-7A94-F71E0A7EF948}"/>
          </ac:spMkLst>
        </pc:spChg>
        <pc:picChg chg="add mod">
          <ac:chgData name="Yoel Kortick" userId="167978f5-7f40-4909-85d5-d4149554ad4e" providerId="ADAL" clId="{EB5CFF90-8C79-42E4-9A23-2D3FA11D4D76}" dt="2023-07-02T11:19:53.646" v="6431" actId="1036"/>
          <ac:picMkLst>
            <pc:docMk/>
            <pc:sldMk cId="508621512" sldId="1929"/>
            <ac:picMk id="4" creationId="{1AB57E8E-2136-55F1-DB79-8A5899CFDFF4}"/>
          </ac:picMkLst>
        </pc:picChg>
      </pc:sldChg>
      <pc:sldChg chg="add del">
        <pc:chgData name="Yoel Kortick" userId="167978f5-7f40-4909-85d5-d4149554ad4e" providerId="ADAL" clId="{EB5CFF90-8C79-42E4-9A23-2D3FA11D4D76}" dt="2023-07-02T10:43:46.788" v="5132" actId="47"/>
        <pc:sldMkLst>
          <pc:docMk/>
          <pc:sldMk cId="3528034255" sldId="1929"/>
        </pc:sldMkLst>
      </pc:sldChg>
      <pc:sldChg chg="add del">
        <pc:chgData name="Yoel Kortick" userId="167978f5-7f40-4909-85d5-d4149554ad4e" providerId="ADAL" clId="{EB5CFF90-8C79-42E4-9A23-2D3FA11D4D76}" dt="2023-07-02T10:43:48.458" v="5133" actId="47"/>
        <pc:sldMkLst>
          <pc:docMk/>
          <pc:sldMk cId="1065219408" sldId="1930"/>
        </pc:sldMkLst>
      </pc:sldChg>
      <pc:sldChg chg="addSp delSp modSp add mod">
        <pc:chgData name="Yoel Kortick" userId="167978f5-7f40-4909-85d5-d4149554ad4e" providerId="ADAL" clId="{EB5CFF90-8C79-42E4-9A23-2D3FA11D4D76}" dt="2023-07-02T11:20:30.613" v="6566" actId="11529"/>
        <pc:sldMkLst>
          <pc:docMk/>
          <pc:sldMk cId="4026441608" sldId="1930"/>
        </pc:sldMkLst>
        <pc:spChg chg="mod">
          <ac:chgData name="Yoel Kortick" userId="167978f5-7f40-4909-85d5-d4149554ad4e" providerId="ADAL" clId="{EB5CFF90-8C79-42E4-9A23-2D3FA11D4D76}" dt="2023-07-02T10:59:14.725" v="5523" actId="20577"/>
          <ac:spMkLst>
            <pc:docMk/>
            <pc:sldMk cId="4026441608" sldId="1930"/>
            <ac:spMk id="6" creationId="{A71215A1-7835-4033-9657-BEA33A271663}"/>
          </ac:spMkLst>
        </pc:spChg>
        <pc:spChg chg="del">
          <ac:chgData name="Yoel Kortick" userId="167978f5-7f40-4909-85d5-d4149554ad4e" providerId="ADAL" clId="{EB5CFF90-8C79-42E4-9A23-2D3FA11D4D76}" dt="2023-07-02T10:59:51.962" v="5610" actId="478"/>
          <ac:spMkLst>
            <pc:docMk/>
            <pc:sldMk cId="4026441608" sldId="1930"/>
            <ac:spMk id="7" creationId="{511982B5-1067-D86F-4569-95566DAE1AA2}"/>
          </ac:spMkLst>
        </pc:spChg>
        <pc:spChg chg="add">
          <ac:chgData name="Yoel Kortick" userId="167978f5-7f40-4909-85d5-d4149554ad4e" providerId="ADAL" clId="{EB5CFF90-8C79-42E4-9A23-2D3FA11D4D76}" dt="2023-07-02T11:20:30.613" v="6566" actId="11529"/>
          <ac:spMkLst>
            <pc:docMk/>
            <pc:sldMk cId="4026441608" sldId="1930"/>
            <ac:spMk id="9" creationId="{DC9C0D82-8F37-E70F-5DC2-70EB9410CB28}"/>
          </ac:spMkLst>
        </pc:spChg>
        <pc:picChg chg="del">
          <ac:chgData name="Yoel Kortick" userId="167978f5-7f40-4909-85d5-d4149554ad4e" providerId="ADAL" clId="{EB5CFF90-8C79-42E4-9A23-2D3FA11D4D76}" dt="2023-07-02T10:59:16.329" v="5524" actId="478"/>
          <ac:picMkLst>
            <pc:docMk/>
            <pc:sldMk cId="4026441608" sldId="1930"/>
            <ac:picMk id="4" creationId="{1AB57E8E-2136-55F1-DB79-8A5899CFDFF4}"/>
          </ac:picMkLst>
        </pc:picChg>
        <pc:picChg chg="add mod ord">
          <ac:chgData name="Yoel Kortick" userId="167978f5-7f40-4909-85d5-d4149554ad4e" providerId="ADAL" clId="{EB5CFF90-8C79-42E4-9A23-2D3FA11D4D76}" dt="2023-07-02T10:59:49.168" v="5609" actId="167"/>
          <ac:picMkLst>
            <pc:docMk/>
            <pc:sldMk cId="4026441608" sldId="1930"/>
            <ac:picMk id="8" creationId="{0771E32A-A328-1F64-E1D8-E0827224556C}"/>
          </ac:picMkLst>
        </pc:picChg>
      </pc:sldChg>
      <pc:sldChg chg="add del">
        <pc:chgData name="Yoel Kortick" userId="167978f5-7f40-4909-85d5-d4149554ad4e" providerId="ADAL" clId="{EB5CFF90-8C79-42E4-9A23-2D3FA11D4D76}" dt="2023-07-02T10:43:50.210" v="5134" actId="47"/>
        <pc:sldMkLst>
          <pc:docMk/>
          <pc:sldMk cId="1470946086" sldId="1931"/>
        </pc:sldMkLst>
      </pc:sldChg>
      <pc:sldChg chg="addSp delSp modSp add mod">
        <pc:chgData name="Yoel Kortick" userId="167978f5-7f40-4909-85d5-d4149554ad4e" providerId="ADAL" clId="{EB5CFF90-8C79-42E4-9A23-2D3FA11D4D76}" dt="2023-07-04T11:16:15.267" v="12767"/>
        <pc:sldMkLst>
          <pc:docMk/>
          <pc:sldMk cId="3888129679" sldId="1931"/>
        </pc:sldMkLst>
        <pc:spChg chg="add">
          <ac:chgData name="Yoel Kortick" userId="167978f5-7f40-4909-85d5-d4149554ad4e" providerId="ADAL" clId="{EB5CFF90-8C79-42E4-9A23-2D3FA11D4D76}" dt="2023-07-02T13:19:23.175" v="8051" actId="11529"/>
          <ac:spMkLst>
            <pc:docMk/>
            <pc:sldMk cId="3888129679" sldId="1931"/>
            <ac:spMk id="3" creationId="{0C810E18-837C-A8C9-3D8E-BBEBD91EC3DC}"/>
          </ac:spMkLst>
        </pc:spChg>
        <pc:spChg chg="mod">
          <ac:chgData name="Yoel Kortick" userId="167978f5-7f40-4909-85d5-d4149554ad4e" providerId="ADAL" clId="{EB5CFF90-8C79-42E4-9A23-2D3FA11D4D76}" dt="2023-07-02T11:04:12.614" v="5649" actId="20577"/>
          <ac:spMkLst>
            <pc:docMk/>
            <pc:sldMk cId="3888129679" sldId="1931"/>
            <ac:spMk id="6" creationId="{A71215A1-7835-4033-9657-BEA33A271663}"/>
          </ac:spMkLst>
        </pc:spChg>
        <pc:spChg chg="add mod">
          <ac:chgData name="Yoel Kortick" userId="167978f5-7f40-4909-85d5-d4149554ad4e" providerId="ADAL" clId="{EB5CFF90-8C79-42E4-9A23-2D3FA11D4D76}" dt="2023-07-04T11:16:15.267" v="12767"/>
          <ac:spMkLst>
            <pc:docMk/>
            <pc:sldMk cId="3888129679" sldId="1931"/>
            <ac:spMk id="9" creationId="{BAA56E71-AFA6-1E2D-381F-4D27442DE1D6}"/>
          </ac:spMkLst>
        </pc:spChg>
        <pc:picChg chg="add mod">
          <ac:chgData name="Yoel Kortick" userId="167978f5-7f40-4909-85d5-d4149554ad4e" providerId="ADAL" clId="{EB5CFF90-8C79-42E4-9A23-2D3FA11D4D76}" dt="2023-07-02T11:00:58.498" v="5612" actId="208"/>
          <ac:picMkLst>
            <pc:docMk/>
            <pc:sldMk cId="3888129679" sldId="1931"/>
            <ac:picMk id="4" creationId="{7D969FC9-1EB6-115C-812F-FD0644FF505F}"/>
          </ac:picMkLst>
        </pc:picChg>
        <pc:picChg chg="del">
          <ac:chgData name="Yoel Kortick" userId="167978f5-7f40-4909-85d5-d4149554ad4e" providerId="ADAL" clId="{EB5CFF90-8C79-42E4-9A23-2D3FA11D4D76}" dt="2023-07-02T10:59:44.968" v="5608" actId="478"/>
          <ac:picMkLst>
            <pc:docMk/>
            <pc:sldMk cId="3888129679" sldId="1931"/>
            <ac:picMk id="8" creationId="{0771E32A-A328-1F64-E1D8-E0827224556C}"/>
          </ac:picMkLst>
        </pc:picChg>
        <pc:cxnChg chg="add mod">
          <ac:chgData name="Yoel Kortick" userId="167978f5-7f40-4909-85d5-d4149554ad4e" providerId="ADAL" clId="{EB5CFF90-8C79-42E4-9A23-2D3FA11D4D76}" dt="2023-07-02T11:04:08.719" v="5648" actId="1076"/>
          <ac:cxnSpMkLst>
            <pc:docMk/>
            <pc:sldMk cId="3888129679" sldId="1931"/>
            <ac:cxnSpMk id="10" creationId="{AB0FA78A-E2E9-9A50-2D2A-6C167F542FCD}"/>
          </ac:cxnSpMkLst>
        </pc:cxnChg>
      </pc:sldChg>
      <pc:sldChg chg="addSp delSp modSp add mod">
        <pc:chgData name="Yoel Kortick" userId="167978f5-7f40-4909-85d5-d4149554ad4e" providerId="ADAL" clId="{EB5CFF90-8C79-42E4-9A23-2D3FA11D4D76}" dt="2023-07-04T11:16:15.267" v="12767"/>
        <pc:sldMkLst>
          <pc:docMk/>
          <pc:sldMk cId="474334041" sldId="1932"/>
        </pc:sldMkLst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474334041" sldId="1932"/>
            <ac:spMk id="6" creationId="{A71215A1-7835-4033-9657-BEA33A271663}"/>
          </ac:spMkLst>
        </pc:spChg>
        <pc:spChg chg="mod">
          <ac:chgData name="Yoel Kortick" userId="167978f5-7f40-4909-85d5-d4149554ad4e" providerId="ADAL" clId="{EB5CFF90-8C79-42E4-9A23-2D3FA11D4D76}" dt="2023-07-02T11:07:36.931" v="5817" actId="1036"/>
          <ac:spMkLst>
            <pc:docMk/>
            <pc:sldMk cId="474334041" sldId="1932"/>
            <ac:spMk id="7" creationId="{511982B5-1067-D86F-4569-95566DAE1AA2}"/>
          </ac:spMkLst>
        </pc:spChg>
        <pc:spChg chg="mod">
          <ac:chgData name="Yoel Kortick" userId="167978f5-7f40-4909-85d5-d4149554ad4e" providerId="ADAL" clId="{EB5CFF90-8C79-42E4-9A23-2D3FA11D4D76}" dt="2023-07-02T11:07:36.931" v="5817" actId="1036"/>
          <ac:spMkLst>
            <pc:docMk/>
            <pc:sldMk cId="474334041" sldId="1932"/>
            <ac:spMk id="9" creationId="{BAA56E71-AFA6-1E2D-381F-4D27442DE1D6}"/>
          </ac:spMkLst>
        </pc:spChg>
        <pc:spChg chg="add mod">
          <ac:chgData name="Yoel Kortick" userId="167978f5-7f40-4909-85d5-d4149554ad4e" providerId="ADAL" clId="{EB5CFF90-8C79-42E4-9A23-2D3FA11D4D76}" dt="2023-07-02T11:07:36.931" v="5817" actId="1036"/>
          <ac:spMkLst>
            <pc:docMk/>
            <pc:sldMk cId="474334041" sldId="1932"/>
            <ac:spMk id="12" creationId="{35B2E6D7-A30D-B2C0-2FFF-7A1956448C97}"/>
          </ac:spMkLst>
        </pc:spChg>
        <pc:spChg chg="add mod">
          <ac:chgData name="Yoel Kortick" userId="167978f5-7f40-4909-85d5-d4149554ad4e" providerId="ADAL" clId="{EB5CFF90-8C79-42E4-9A23-2D3FA11D4D76}" dt="2023-07-04T11:16:15.267" v="12767"/>
          <ac:spMkLst>
            <pc:docMk/>
            <pc:sldMk cId="474334041" sldId="1932"/>
            <ac:spMk id="13" creationId="{85480B7D-BDC2-CFAF-641B-7C99F90DA751}"/>
          </ac:spMkLst>
        </pc:spChg>
        <pc:spChg chg="add mod">
          <ac:chgData name="Yoel Kortick" userId="167978f5-7f40-4909-85d5-d4149554ad4e" providerId="ADAL" clId="{EB5CFF90-8C79-42E4-9A23-2D3FA11D4D76}" dt="2023-07-02T11:07:55.687" v="5825" actId="1036"/>
          <ac:spMkLst>
            <pc:docMk/>
            <pc:sldMk cId="474334041" sldId="1932"/>
            <ac:spMk id="15" creationId="{3F81A238-E4E1-C761-3214-929938B8B80B}"/>
          </ac:spMkLst>
        </pc:spChg>
        <pc:spChg chg="add mod">
          <ac:chgData name="Yoel Kortick" userId="167978f5-7f40-4909-85d5-d4149554ad4e" providerId="ADAL" clId="{EB5CFF90-8C79-42E4-9A23-2D3FA11D4D76}" dt="2023-07-02T11:08:37.966" v="5881" actId="20577"/>
          <ac:spMkLst>
            <pc:docMk/>
            <pc:sldMk cId="474334041" sldId="1932"/>
            <ac:spMk id="20" creationId="{BD59BE7B-E869-2085-BFFF-037245987DD7}"/>
          </ac:spMkLst>
        </pc:spChg>
        <pc:picChg chg="del">
          <ac:chgData name="Yoel Kortick" userId="167978f5-7f40-4909-85d5-d4149554ad4e" providerId="ADAL" clId="{EB5CFF90-8C79-42E4-9A23-2D3FA11D4D76}" dt="2023-07-02T11:04:58.765" v="5681" actId="478"/>
          <ac:picMkLst>
            <pc:docMk/>
            <pc:sldMk cId="474334041" sldId="1932"/>
            <ac:picMk id="4" creationId="{7D969FC9-1EB6-115C-812F-FD0644FF505F}"/>
          </ac:picMkLst>
        </pc:picChg>
        <pc:picChg chg="add mod ord">
          <ac:chgData name="Yoel Kortick" userId="167978f5-7f40-4909-85d5-d4149554ad4e" providerId="ADAL" clId="{EB5CFF90-8C79-42E4-9A23-2D3FA11D4D76}" dt="2023-07-02T11:08:06.690" v="5830" actId="1076"/>
          <ac:picMkLst>
            <pc:docMk/>
            <pc:sldMk cId="474334041" sldId="1932"/>
            <ac:picMk id="8" creationId="{7B1F1D7C-71BB-3D5A-A1C5-193275FC3EEA}"/>
          </ac:picMkLst>
        </pc:picChg>
        <pc:cxnChg chg="mod">
          <ac:chgData name="Yoel Kortick" userId="167978f5-7f40-4909-85d5-d4149554ad4e" providerId="ADAL" clId="{EB5CFF90-8C79-42E4-9A23-2D3FA11D4D76}" dt="2023-07-02T11:07:36.931" v="5817" actId="1036"/>
          <ac:cxnSpMkLst>
            <pc:docMk/>
            <pc:sldMk cId="474334041" sldId="1932"/>
            <ac:cxnSpMk id="10" creationId="{AB0FA78A-E2E9-9A50-2D2A-6C167F542FCD}"/>
          </ac:cxnSpMkLst>
        </pc:cxnChg>
        <pc:cxnChg chg="add mod">
          <ac:chgData name="Yoel Kortick" userId="167978f5-7f40-4909-85d5-d4149554ad4e" providerId="ADAL" clId="{EB5CFF90-8C79-42E4-9A23-2D3FA11D4D76}" dt="2023-07-02T11:08:13.004" v="5832" actId="14100"/>
          <ac:cxnSpMkLst>
            <pc:docMk/>
            <pc:sldMk cId="474334041" sldId="1932"/>
            <ac:cxnSpMk id="14" creationId="{FE683EC0-7F71-D09B-3868-4396F7CE5A41}"/>
          </ac:cxnSpMkLst>
        </pc:cxnChg>
        <pc:cxnChg chg="add mod">
          <ac:chgData name="Yoel Kortick" userId="167978f5-7f40-4909-85d5-d4149554ad4e" providerId="ADAL" clId="{EB5CFF90-8C79-42E4-9A23-2D3FA11D4D76}" dt="2023-07-02T11:08:19.834" v="5834" actId="14100"/>
          <ac:cxnSpMkLst>
            <pc:docMk/>
            <pc:sldMk cId="474334041" sldId="1932"/>
            <ac:cxnSpMk id="16" creationId="{EAE77473-4410-E026-B051-E3B6A37F3FF0}"/>
          </ac:cxnSpMkLst>
        </pc:cxnChg>
        <pc:cxnChg chg="add del mod">
          <ac:chgData name="Yoel Kortick" userId="167978f5-7f40-4909-85d5-d4149554ad4e" providerId="ADAL" clId="{EB5CFF90-8C79-42E4-9A23-2D3FA11D4D76}" dt="2023-07-02T11:08:26.744" v="5836" actId="478"/>
          <ac:cxnSpMkLst>
            <pc:docMk/>
            <pc:sldMk cId="474334041" sldId="1932"/>
            <ac:cxnSpMk id="21" creationId="{F3796D0B-ADD2-CF6F-03F1-BC44E9F593B4}"/>
          </ac:cxnSpMkLst>
        </pc:cxnChg>
      </pc:sldChg>
      <pc:sldChg chg="add del">
        <pc:chgData name="Yoel Kortick" userId="167978f5-7f40-4909-85d5-d4149554ad4e" providerId="ADAL" clId="{EB5CFF90-8C79-42E4-9A23-2D3FA11D4D76}" dt="2023-07-02T10:43:51.880" v="5135" actId="47"/>
        <pc:sldMkLst>
          <pc:docMk/>
          <pc:sldMk cId="508044163" sldId="1932"/>
        </pc:sldMkLst>
      </pc:sldChg>
      <pc:sldChg chg="addSp delSp modSp add mod">
        <pc:chgData name="Yoel Kortick" userId="167978f5-7f40-4909-85d5-d4149554ad4e" providerId="ADAL" clId="{EB5CFF90-8C79-42E4-9A23-2D3FA11D4D76}" dt="2023-07-04T11:16:15.267" v="12767"/>
        <pc:sldMkLst>
          <pc:docMk/>
          <pc:sldMk cId="1242317006" sldId="1933"/>
        </pc:sldMkLst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1242317006" sldId="1933"/>
            <ac:spMk id="6" creationId="{A71215A1-7835-4033-9657-BEA33A271663}"/>
          </ac:spMkLst>
        </pc:spChg>
        <pc:spChg chg="del">
          <ac:chgData name="Yoel Kortick" userId="167978f5-7f40-4909-85d5-d4149554ad4e" providerId="ADAL" clId="{EB5CFF90-8C79-42E4-9A23-2D3FA11D4D76}" dt="2023-07-02T11:09:47.449" v="5916" actId="478"/>
          <ac:spMkLst>
            <pc:docMk/>
            <pc:sldMk cId="1242317006" sldId="1933"/>
            <ac:spMk id="7" creationId="{511982B5-1067-D86F-4569-95566DAE1AA2}"/>
          </ac:spMkLst>
        </pc:spChg>
        <pc:spChg chg="del">
          <ac:chgData name="Yoel Kortick" userId="167978f5-7f40-4909-85d5-d4149554ad4e" providerId="ADAL" clId="{EB5CFF90-8C79-42E4-9A23-2D3FA11D4D76}" dt="2023-07-02T11:09:49.266" v="5918" actId="478"/>
          <ac:spMkLst>
            <pc:docMk/>
            <pc:sldMk cId="1242317006" sldId="1933"/>
            <ac:spMk id="9" creationId="{BAA56E71-AFA6-1E2D-381F-4D27442DE1D6}"/>
          </ac:spMkLst>
        </pc:spChg>
        <pc:spChg chg="mod">
          <ac:chgData name="Yoel Kortick" userId="167978f5-7f40-4909-85d5-d4149554ad4e" providerId="ADAL" clId="{EB5CFF90-8C79-42E4-9A23-2D3FA11D4D76}" dt="2023-07-02T11:10:31.720" v="5999" actId="14100"/>
          <ac:spMkLst>
            <pc:docMk/>
            <pc:sldMk cId="1242317006" sldId="1933"/>
            <ac:spMk id="12" creationId="{35B2E6D7-A30D-B2C0-2FFF-7A1956448C97}"/>
          </ac:spMkLst>
        </pc:spChg>
        <pc:spChg chg="mod">
          <ac:chgData name="Yoel Kortick" userId="167978f5-7f40-4909-85d5-d4149554ad4e" providerId="ADAL" clId="{EB5CFF90-8C79-42E4-9A23-2D3FA11D4D76}" dt="2023-07-02T11:10:22.099" v="5996" actId="14100"/>
          <ac:spMkLst>
            <pc:docMk/>
            <pc:sldMk cId="1242317006" sldId="1933"/>
            <ac:spMk id="13" creationId="{85480B7D-BDC2-CFAF-641B-7C99F90DA751}"/>
          </ac:spMkLst>
        </pc:spChg>
        <pc:spChg chg="del">
          <ac:chgData name="Yoel Kortick" userId="167978f5-7f40-4909-85d5-d4149554ad4e" providerId="ADAL" clId="{EB5CFF90-8C79-42E4-9A23-2D3FA11D4D76}" dt="2023-07-02T11:09:45.807" v="5915" actId="478"/>
          <ac:spMkLst>
            <pc:docMk/>
            <pc:sldMk cId="1242317006" sldId="1933"/>
            <ac:spMk id="15" creationId="{3F81A238-E4E1-C761-3214-929938B8B80B}"/>
          </ac:spMkLst>
        </pc:spChg>
        <pc:spChg chg="del">
          <ac:chgData name="Yoel Kortick" userId="167978f5-7f40-4909-85d5-d4149554ad4e" providerId="ADAL" clId="{EB5CFF90-8C79-42E4-9A23-2D3FA11D4D76}" dt="2023-07-02T11:09:42.052" v="5913" actId="478"/>
          <ac:spMkLst>
            <pc:docMk/>
            <pc:sldMk cId="1242317006" sldId="1933"/>
            <ac:spMk id="20" creationId="{BD59BE7B-E869-2085-BFFF-037245987DD7}"/>
          </ac:spMkLst>
        </pc:spChg>
        <pc:picChg chg="add mod ord">
          <ac:chgData name="Yoel Kortick" userId="167978f5-7f40-4909-85d5-d4149554ad4e" providerId="ADAL" clId="{EB5CFF90-8C79-42E4-9A23-2D3FA11D4D76}" dt="2023-07-02T11:10:39.260" v="6002" actId="208"/>
          <ac:picMkLst>
            <pc:docMk/>
            <pc:sldMk cId="1242317006" sldId="1933"/>
            <ac:picMk id="4" creationId="{F07A16E9-C7CA-B287-C646-78B88FD89434}"/>
          </ac:picMkLst>
        </pc:picChg>
        <pc:picChg chg="del">
          <ac:chgData name="Yoel Kortick" userId="167978f5-7f40-4909-85d5-d4149554ad4e" providerId="ADAL" clId="{EB5CFF90-8C79-42E4-9A23-2D3FA11D4D76}" dt="2023-07-02T11:09:52.144" v="5919" actId="478"/>
          <ac:picMkLst>
            <pc:docMk/>
            <pc:sldMk cId="1242317006" sldId="1933"/>
            <ac:picMk id="8" creationId="{7B1F1D7C-71BB-3D5A-A1C5-193275FC3EEA}"/>
          </ac:picMkLst>
        </pc:picChg>
        <pc:cxnChg chg="del">
          <ac:chgData name="Yoel Kortick" userId="167978f5-7f40-4909-85d5-d4149554ad4e" providerId="ADAL" clId="{EB5CFF90-8C79-42E4-9A23-2D3FA11D4D76}" dt="2023-07-02T11:09:48.278" v="5917" actId="478"/>
          <ac:cxnSpMkLst>
            <pc:docMk/>
            <pc:sldMk cId="1242317006" sldId="1933"/>
            <ac:cxnSpMk id="10" creationId="{AB0FA78A-E2E9-9A50-2D2A-6C167F542FCD}"/>
          </ac:cxnSpMkLst>
        </pc:cxnChg>
        <pc:cxnChg chg="mod">
          <ac:chgData name="Yoel Kortick" userId="167978f5-7f40-4909-85d5-d4149554ad4e" providerId="ADAL" clId="{EB5CFF90-8C79-42E4-9A23-2D3FA11D4D76}" dt="2023-07-02T11:10:36.903" v="6001" actId="14100"/>
          <ac:cxnSpMkLst>
            <pc:docMk/>
            <pc:sldMk cId="1242317006" sldId="1933"/>
            <ac:cxnSpMk id="14" creationId="{FE683EC0-7F71-D09B-3868-4396F7CE5A41}"/>
          </ac:cxnSpMkLst>
        </pc:cxnChg>
        <pc:cxnChg chg="del">
          <ac:chgData name="Yoel Kortick" userId="167978f5-7f40-4909-85d5-d4149554ad4e" providerId="ADAL" clId="{EB5CFF90-8C79-42E4-9A23-2D3FA11D4D76}" dt="2023-07-02T11:09:43.004" v="5914" actId="478"/>
          <ac:cxnSpMkLst>
            <pc:docMk/>
            <pc:sldMk cId="1242317006" sldId="1933"/>
            <ac:cxnSpMk id="16" creationId="{EAE77473-4410-E026-B051-E3B6A37F3FF0}"/>
          </ac:cxnSpMkLst>
        </pc:cxnChg>
      </pc:sldChg>
      <pc:sldChg chg="add del">
        <pc:chgData name="Yoel Kortick" userId="167978f5-7f40-4909-85d5-d4149554ad4e" providerId="ADAL" clId="{EB5CFF90-8C79-42E4-9A23-2D3FA11D4D76}" dt="2023-07-02T10:43:52.865" v="5136" actId="47"/>
        <pc:sldMkLst>
          <pc:docMk/>
          <pc:sldMk cId="1430828909" sldId="1933"/>
        </pc:sldMkLst>
      </pc:sldChg>
      <pc:sldChg chg="add del">
        <pc:chgData name="Yoel Kortick" userId="167978f5-7f40-4909-85d5-d4149554ad4e" providerId="ADAL" clId="{EB5CFF90-8C79-42E4-9A23-2D3FA11D4D76}" dt="2023-07-02T10:43:53.682" v="5137" actId="47"/>
        <pc:sldMkLst>
          <pc:docMk/>
          <pc:sldMk cId="1094368707" sldId="1934"/>
        </pc:sldMkLst>
      </pc:sldChg>
      <pc:sldChg chg="addSp delSp modSp add mod">
        <pc:chgData name="Yoel Kortick" userId="167978f5-7f40-4909-85d5-d4149554ad4e" providerId="ADAL" clId="{EB5CFF90-8C79-42E4-9A23-2D3FA11D4D76}" dt="2023-07-04T11:16:15.267" v="12767"/>
        <pc:sldMkLst>
          <pc:docMk/>
          <pc:sldMk cId="2171600036" sldId="1934"/>
        </pc:sldMkLst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2171600036" sldId="1934"/>
            <ac:spMk id="6" creationId="{A71215A1-7835-4033-9657-BEA33A271663}"/>
          </ac:spMkLst>
        </pc:spChg>
        <pc:spChg chg="add mod">
          <ac:chgData name="Yoel Kortick" userId="167978f5-7f40-4909-85d5-d4149554ad4e" providerId="ADAL" clId="{EB5CFF90-8C79-42E4-9A23-2D3FA11D4D76}" dt="2023-07-02T11:12:26.048" v="6164" actId="6549"/>
          <ac:spMkLst>
            <pc:docMk/>
            <pc:sldMk cId="2171600036" sldId="1934"/>
            <ac:spMk id="8" creationId="{EDB49532-BE44-1FA4-3B51-1390B928EB5C}"/>
          </ac:spMkLst>
        </pc:spChg>
        <pc:spChg chg="add mod">
          <ac:chgData name="Yoel Kortick" userId="167978f5-7f40-4909-85d5-d4149554ad4e" providerId="ADAL" clId="{EB5CFF90-8C79-42E4-9A23-2D3FA11D4D76}" dt="2023-07-02T11:12:50.602" v="6251" actId="1035"/>
          <ac:spMkLst>
            <pc:docMk/>
            <pc:sldMk cId="2171600036" sldId="1934"/>
            <ac:spMk id="9" creationId="{1253F36F-E107-F2A7-8586-F346FD2BFAD2}"/>
          </ac:spMkLst>
        </pc:spChg>
        <pc:spChg chg="add mod">
          <ac:chgData name="Yoel Kortick" userId="167978f5-7f40-4909-85d5-d4149554ad4e" providerId="ADAL" clId="{EB5CFF90-8C79-42E4-9A23-2D3FA11D4D76}" dt="2023-07-02T11:12:46.657" v="6247" actId="1035"/>
          <ac:spMkLst>
            <pc:docMk/>
            <pc:sldMk cId="2171600036" sldId="1934"/>
            <ac:spMk id="10" creationId="{30A88C26-4F38-D3AA-D0EB-B0C8D2AAE8D8}"/>
          </ac:spMkLst>
        </pc:spChg>
        <pc:spChg chg="del">
          <ac:chgData name="Yoel Kortick" userId="167978f5-7f40-4909-85d5-d4149554ad4e" providerId="ADAL" clId="{EB5CFF90-8C79-42E4-9A23-2D3FA11D4D76}" dt="2023-07-02T11:13:13.439" v="6258" actId="478"/>
          <ac:spMkLst>
            <pc:docMk/>
            <pc:sldMk cId="2171600036" sldId="1934"/>
            <ac:spMk id="12" creationId="{35B2E6D7-A30D-B2C0-2FFF-7A1956448C97}"/>
          </ac:spMkLst>
        </pc:spChg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2171600036" sldId="1934"/>
            <ac:spMk id="13" creationId="{85480B7D-BDC2-CFAF-641B-7C99F90DA751}"/>
          </ac:spMkLst>
        </pc:spChg>
        <pc:picChg chg="del">
          <ac:chgData name="Yoel Kortick" userId="167978f5-7f40-4909-85d5-d4149554ad4e" providerId="ADAL" clId="{EB5CFF90-8C79-42E4-9A23-2D3FA11D4D76}" dt="2023-07-02T11:11:37.129" v="6081" actId="478"/>
          <ac:picMkLst>
            <pc:docMk/>
            <pc:sldMk cId="2171600036" sldId="1934"/>
            <ac:picMk id="4" creationId="{F07A16E9-C7CA-B287-C646-78B88FD89434}"/>
          </ac:picMkLst>
        </pc:picChg>
        <pc:picChg chg="add mod ord">
          <ac:chgData name="Yoel Kortick" userId="167978f5-7f40-4909-85d5-d4149554ad4e" providerId="ADAL" clId="{EB5CFF90-8C79-42E4-9A23-2D3FA11D4D76}" dt="2023-07-02T11:13:42.566" v="6360" actId="208"/>
          <ac:picMkLst>
            <pc:docMk/>
            <pc:sldMk cId="2171600036" sldId="1934"/>
            <ac:picMk id="7" creationId="{DCD88752-22BE-4E25-F327-DD35FB042BE4}"/>
          </ac:picMkLst>
        </pc:picChg>
        <pc:cxnChg chg="del mod">
          <ac:chgData name="Yoel Kortick" userId="167978f5-7f40-4909-85d5-d4149554ad4e" providerId="ADAL" clId="{EB5CFF90-8C79-42E4-9A23-2D3FA11D4D76}" dt="2023-07-02T11:13:26.823" v="6263" actId="478"/>
          <ac:cxnSpMkLst>
            <pc:docMk/>
            <pc:sldMk cId="2171600036" sldId="1934"/>
            <ac:cxnSpMk id="14" creationId="{FE683EC0-7F71-D09B-3868-4396F7CE5A41}"/>
          </ac:cxnSpMkLst>
        </pc:cxnChg>
        <pc:cxnChg chg="add mod">
          <ac:chgData name="Yoel Kortick" userId="167978f5-7f40-4909-85d5-d4149554ad4e" providerId="ADAL" clId="{EB5CFF90-8C79-42E4-9A23-2D3FA11D4D76}" dt="2023-07-02T11:13:02.466" v="6254" actId="208"/>
          <ac:cxnSpMkLst>
            <pc:docMk/>
            <pc:sldMk cId="2171600036" sldId="1934"/>
            <ac:cxnSpMk id="15" creationId="{3D947649-3FB5-41AA-D20D-1CD25C741C3E}"/>
          </ac:cxnSpMkLst>
        </pc:cxnChg>
        <pc:cxnChg chg="add del mod">
          <ac:chgData name="Yoel Kortick" userId="167978f5-7f40-4909-85d5-d4149554ad4e" providerId="ADAL" clId="{EB5CFF90-8C79-42E4-9A23-2D3FA11D4D76}" dt="2023-07-02T11:13:06.878" v="6256"/>
          <ac:cxnSpMkLst>
            <pc:docMk/>
            <pc:sldMk cId="2171600036" sldId="1934"/>
            <ac:cxnSpMk id="16" creationId="{D7B38DBB-9D05-5769-8735-85035B20D98C}"/>
          </ac:cxnSpMkLst>
        </pc:cxnChg>
        <pc:cxnChg chg="add mod">
          <ac:chgData name="Yoel Kortick" userId="167978f5-7f40-4909-85d5-d4149554ad4e" providerId="ADAL" clId="{EB5CFF90-8C79-42E4-9A23-2D3FA11D4D76}" dt="2023-07-02T11:13:38" v="6359" actId="1038"/>
          <ac:cxnSpMkLst>
            <pc:docMk/>
            <pc:sldMk cId="2171600036" sldId="1934"/>
            <ac:cxnSpMk id="18" creationId="{8E7CDC06-96B4-FC1D-004C-1E9960AD450F}"/>
          </ac:cxnSpMkLst>
        </pc:cxnChg>
      </pc:sldChg>
      <pc:sldChg chg="addSp delSp modSp add mod">
        <pc:chgData name="Yoel Kortick" userId="167978f5-7f40-4909-85d5-d4149554ad4e" providerId="ADAL" clId="{EB5CFF90-8C79-42E4-9A23-2D3FA11D4D76}" dt="2023-07-02T11:20:45.427" v="6567" actId="208"/>
        <pc:sldMkLst>
          <pc:docMk/>
          <pc:sldMk cId="939869713" sldId="1935"/>
        </pc:sldMkLst>
        <pc:spChg chg="add del mod">
          <ac:chgData name="Yoel Kortick" userId="167978f5-7f40-4909-85d5-d4149554ad4e" providerId="ADAL" clId="{EB5CFF90-8C79-42E4-9A23-2D3FA11D4D76}" dt="2023-07-02T11:18:15.186" v="6366" actId="478"/>
          <ac:spMkLst>
            <pc:docMk/>
            <pc:sldMk cId="939869713" sldId="1935"/>
            <ac:spMk id="4" creationId="{A37E7C14-2E24-64C0-59C2-82967CAC08B0}"/>
          </ac:spMkLst>
        </pc:spChg>
        <pc:spChg chg="del">
          <ac:chgData name="Yoel Kortick" userId="167978f5-7f40-4909-85d5-d4149554ad4e" providerId="ADAL" clId="{EB5CFF90-8C79-42E4-9A23-2D3FA11D4D76}" dt="2023-07-02T11:18:13.795" v="6365" actId="478"/>
          <ac:spMkLst>
            <pc:docMk/>
            <pc:sldMk cId="939869713" sldId="1935"/>
            <ac:spMk id="6" creationId="{A71215A1-7835-4033-9657-BEA33A271663}"/>
          </ac:spMkLst>
        </pc:spChg>
        <pc:spChg chg="mod">
          <ac:chgData name="Yoel Kortick" userId="167978f5-7f40-4909-85d5-d4149554ad4e" providerId="ADAL" clId="{EB5CFF90-8C79-42E4-9A23-2D3FA11D4D76}" dt="2023-07-02T11:19:01.917" v="6384" actId="1076"/>
          <ac:spMkLst>
            <pc:docMk/>
            <pc:sldMk cId="939869713" sldId="1935"/>
            <ac:spMk id="8" creationId="{EDB49532-BE44-1FA4-3B51-1390B928EB5C}"/>
          </ac:spMkLst>
        </pc:spChg>
        <pc:spChg chg="mod">
          <ac:chgData name="Yoel Kortick" userId="167978f5-7f40-4909-85d5-d4149554ad4e" providerId="ADAL" clId="{EB5CFF90-8C79-42E4-9A23-2D3FA11D4D76}" dt="2023-07-02T11:18:42.200" v="6379" actId="1036"/>
          <ac:spMkLst>
            <pc:docMk/>
            <pc:sldMk cId="939869713" sldId="1935"/>
            <ac:spMk id="9" creationId="{1253F36F-E107-F2A7-8586-F346FD2BFAD2}"/>
          </ac:spMkLst>
        </pc:spChg>
        <pc:spChg chg="del">
          <ac:chgData name="Yoel Kortick" userId="167978f5-7f40-4909-85d5-d4149554ad4e" providerId="ADAL" clId="{EB5CFF90-8C79-42E4-9A23-2D3FA11D4D76}" dt="2023-07-02T11:18:45.727" v="6380" actId="478"/>
          <ac:spMkLst>
            <pc:docMk/>
            <pc:sldMk cId="939869713" sldId="1935"/>
            <ac:spMk id="10" creationId="{30A88C26-4F38-D3AA-D0EB-B0C8D2AAE8D8}"/>
          </ac:spMkLst>
        </pc:spChg>
        <pc:spChg chg="del mod">
          <ac:chgData name="Yoel Kortick" userId="167978f5-7f40-4909-85d5-d4149554ad4e" providerId="ADAL" clId="{EB5CFF90-8C79-42E4-9A23-2D3FA11D4D76}" dt="2023-07-02T11:19:04.125" v="6385" actId="478"/>
          <ac:spMkLst>
            <pc:docMk/>
            <pc:sldMk cId="939869713" sldId="1935"/>
            <ac:spMk id="13" creationId="{85480B7D-BDC2-CFAF-641B-7C99F90DA751}"/>
          </ac:spMkLst>
        </pc:spChg>
        <pc:spChg chg="add mod">
          <ac:chgData name="Yoel Kortick" userId="167978f5-7f40-4909-85d5-d4149554ad4e" providerId="ADAL" clId="{EB5CFF90-8C79-42E4-9A23-2D3FA11D4D76}" dt="2023-07-02T11:18:54.072" v="6382" actId="14100"/>
          <ac:spMkLst>
            <pc:docMk/>
            <pc:sldMk cId="939869713" sldId="1935"/>
            <ac:spMk id="14" creationId="{220BC680-F23E-E1C2-D0A8-7E9427A552D4}"/>
          </ac:spMkLst>
        </pc:spChg>
        <pc:picChg chg="del">
          <ac:chgData name="Yoel Kortick" userId="167978f5-7f40-4909-85d5-d4149554ad4e" providerId="ADAL" clId="{EB5CFF90-8C79-42E4-9A23-2D3FA11D4D76}" dt="2023-07-02T11:18:16.509" v="6367" actId="478"/>
          <ac:picMkLst>
            <pc:docMk/>
            <pc:sldMk cId="939869713" sldId="1935"/>
            <ac:picMk id="7" creationId="{DCD88752-22BE-4E25-F327-DD35FB042BE4}"/>
          </ac:picMkLst>
        </pc:picChg>
        <pc:picChg chg="add mod ord">
          <ac:chgData name="Yoel Kortick" userId="167978f5-7f40-4909-85d5-d4149554ad4e" providerId="ADAL" clId="{EB5CFF90-8C79-42E4-9A23-2D3FA11D4D76}" dt="2023-07-02T11:20:45.427" v="6567" actId="208"/>
          <ac:picMkLst>
            <pc:docMk/>
            <pc:sldMk cId="939869713" sldId="1935"/>
            <ac:picMk id="12" creationId="{A0D481CA-5580-99E5-7F1B-4C25F33E968A}"/>
          </ac:picMkLst>
        </pc:picChg>
        <pc:cxnChg chg="del">
          <ac:chgData name="Yoel Kortick" userId="167978f5-7f40-4909-85d5-d4149554ad4e" providerId="ADAL" clId="{EB5CFF90-8C79-42E4-9A23-2D3FA11D4D76}" dt="2023-07-02T11:18:57.178" v="6383" actId="478"/>
          <ac:cxnSpMkLst>
            <pc:docMk/>
            <pc:sldMk cId="939869713" sldId="1935"/>
            <ac:cxnSpMk id="15" creationId="{3D947649-3FB5-41AA-D20D-1CD25C741C3E}"/>
          </ac:cxnSpMkLst>
        </pc:cxnChg>
        <pc:cxnChg chg="del mod">
          <ac:chgData name="Yoel Kortick" userId="167978f5-7f40-4909-85d5-d4149554ad4e" providerId="ADAL" clId="{EB5CFF90-8C79-42E4-9A23-2D3FA11D4D76}" dt="2023-07-02T11:19:06.792" v="6387" actId="478"/>
          <ac:cxnSpMkLst>
            <pc:docMk/>
            <pc:sldMk cId="939869713" sldId="1935"/>
            <ac:cxnSpMk id="18" creationId="{8E7CDC06-96B4-FC1D-004C-1E9960AD450F}"/>
          </ac:cxnSpMkLst>
        </pc:cxnChg>
      </pc:sldChg>
      <pc:sldChg chg="add del">
        <pc:chgData name="Yoel Kortick" userId="167978f5-7f40-4909-85d5-d4149554ad4e" providerId="ADAL" clId="{EB5CFF90-8C79-42E4-9A23-2D3FA11D4D76}" dt="2023-07-02T10:43:54.568" v="5138" actId="47"/>
        <pc:sldMkLst>
          <pc:docMk/>
          <pc:sldMk cId="3344787517" sldId="1935"/>
        </pc:sldMkLst>
      </pc:sldChg>
      <pc:sldChg chg="add del">
        <pc:chgData name="Yoel Kortick" userId="167978f5-7f40-4909-85d5-d4149554ad4e" providerId="ADAL" clId="{EB5CFF90-8C79-42E4-9A23-2D3FA11D4D76}" dt="2023-07-02T10:43:57.714" v="5139" actId="47"/>
        <pc:sldMkLst>
          <pc:docMk/>
          <pc:sldMk cId="1871610883" sldId="1936"/>
        </pc:sldMkLst>
      </pc:sldChg>
      <pc:sldChg chg="addSp delSp modSp add mod">
        <pc:chgData name="Yoel Kortick" userId="167978f5-7f40-4909-85d5-d4149554ad4e" providerId="ADAL" clId="{EB5CFF90-8C79-42E4-9A23-2D3FA11D4D76}" dt="2023-07-04T11:16:15.267" v="12767"/>
        <pc:sldMkLst>
          <pc:docMk/>
          <pc:sldMk cId="2080233509" sldId="1936"/>
        </pc:sldMkLst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2080233509" sldId="1936"/>
            <ac:spMk id="6" creationId="{A71215A1-7835-4033-9657-BEA33A271663}"/>
          </ac:spMkLst>
        </pc:spChg>
        <pc:spChg chg="add mod">
          <ac:chgData name="Yoel Kortick" userId="167978f5-7f40-4909-85d5-d4149554ad4e" providerId="ADAL" clId="{EB5CFF90-8C79-42E4-9A23-2D3FA11D4D76}" dt="2023-07-02T11:33:44.649" v="6945" actId="1038"/>
          <ac:spMkLst>
            <pc:docMk/>
            <pc:sldMk cId="2080233509" sldId="1936"/>
            <ac:spMk id="8" creationId="{F0439F83-9B40-AB78-71E8-C3BDAD34D91F}"/>
          </ac:spMkLst>
        </pc:spChg>
        <pc:picChg chg="del">
          <ac:chgData name="Yoel Kortick" userId="167978f5-7f40-4909-85d5-d4149554ad4e" providerId="ADAL" clId="{EB5CFF90-8C79-42E4-9A23-2D3FA11D4D76}" dt="2023-07-02T11:32:31.108" v="6920" actId="478"/>
          <ac:picMkLst>
            <pc:docMk/>
            <pc:sldMk cId="2080233509" sldId="1936"/>
            <ac:picMk id="4" creationId="{91C70D19-AADD-4A93-88A0-EF75952EF36B}"/>
          </ac:picMkLst>
        </pc:picChg>
        <pc:picChg chg="add mod ord">
          <ac:chgData name="Yoel Kortick" userId="167978f5-7f40-4909-85d5-d4149554ad4e" providerId="ADAL" clId="{EB5CFF90-8C79-42E4-9A23-2D3FA11D4D76}" dt="2023-07-02T11:33:48.110" v="6946" actId="208"/>
          <ac:picMkLst>
            <pc:docMk/>
            <pc:sldMk cId="2080233509" sldId="1936"/>
            <ac:picMk id="7" creationId="{14411F54-3F47-7FAE-241C-CE0790CE6312}"/>
          </ac:picMkLst>
        </pc:picChg>
        <pc:cxnChg chg="add mod">
          <ac:chgData name="Yoel Kortick" userId="167978f5-7f40-4909-85d5-d4149554ad4e" providerId="ADAL" clId="{EB5CFF90-8C79-42E4-9A23-2D3FA11D4D76}" dt="2023-07-02T11:34:00.203" v="6949" actId="208"/>
          <ac:cxnSpMkLst>
            <pc:docMk/>
            <pc:sldMk cId="2080233509" sldId="1936"/>
            <ac:cxnSpMk id="10" creationId="{68502695-8BF0-3D84-C483-986A064AFC12}"/>
          </ac:cxnSpMkLst>
        </pc:cxnChg>
      </pc:sldChg>
      <pc:sldChg chg="add del">
        <pc:chgData name="Yoel Kortick" userId="167978f5-7f40-4909-85d5-d4149554ad4e" providerId="ADAL" clId="{EB5CFF90-8C79-42E4-9A23-2D3FA11D4D76}" dt="2023-07-02T10:43:58.577" v="5140" actId="47"/>
        <pc:sldMkLst>
          <pc:docMk/>
          <pc:sldMk cId="3451529698" sldId="1937"/>
        </pc:sldMkLst>
      </pc:sldChg>
      <pc:sldChg chg="addSp delSp modSp add mod">
        <pc:chgData name="Yoel Kortick" userId="167978f5-7f40-4909-85d5-d4149554ad4e" providerId="ADAL" clId="{EB5CFF90-8C79-42E4-9A23-2D3FA11D4D76}" dt="2023-07-04T11:16:15.267" v="12767"/>
        <pc:sldMkLst>
          <pc:docMk/>
          <pc:sldMk cId="3986541820" sldId="1937"/>
        </pc:sldMkLst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3986541820" sldId="1937"/>
            <ac:spMk id="6" creationId="{A71215A1-7835-4033-9657-BEA33A271663}"/>
          </ac:spMkLst>
        </pc:spChg>
        <pc:spChg chg="add mod">
          <ac:chgData name="Yoel Kortick" userId="167978f5-7f40-4909-85d5-d4149554ad4e" providerId="ADAL" clId="{EB5CFF90-8C79-42E4-9A23-2D3FA11D4D76}" dt="2023-07-02T11:47:05.319" v="7525" actId="1036"/>
          <ac:spMkLst>
            <pc:docMk/>
            <pc:sldMk cId="3986541820" sldId="1937"/>
            <ac:spMk id="8" creationId="{8C3995E1-934E-EEAB-B312-CD3FA2E31EDA}"/>
          </ac:spMkLst>
        </pc:spChg>
        <pc:spChg chg="add mod">
          <ac:chgData name="Yoel Kortick" userId="167978f5-7f40-4909-85d5-d4149554ad4e" providerId="ADAL" clId="{EB5CFF90-8C79-42E4-9A23-2D3FA11D4D76}" dt="2023-07-02T11:47:30.454" v="7581" actId="14100"/>
          <ac:spMkLst>
            <pc:docMk/>
            <pc:sldMk cId="3986541820" sldId="1937"/>
            <ac:spMk id="9" creationId="{8D213F8D-2D31-B73D-13DB-2B90F77391F3}"/>
          </ac:spMkLst>
        </pc:spChg>
        <pc:picChg chg="del">
          <ac:chgData name="Yoel Kortick" userId="167978f5-7f40-4909-85d5-d4149554ad4e" providerId="ADAL" clId="{EB5CFF90-8C79-42E4-9A23-2D3FA11D4D76}" dt="2023-07-02T11:34:14.325" v="6950" actId="478"/>
          <ac:picMkLst>
            <pc:docMk/>
            <pc:sldMk cId="3986541820" sldId="1937"/>
            <ac:picMk id="4" creationId="{91C70D19-AADD-4A93-88A0-EF75952EF36B}"/>
          </ac:picMkLst>
        </pc:picChg>
        <pc:picChg chg="add mod">
          <ac:chgData name="Yoel Kortick" userId="167978f5-7f40-4909-85d5-d4149554ad4e" providerId="ADAL" clId="{EB5CFF90-8C79-42E4-9A23-2D3FA11D4D76}" dt="2023-07-02T11:47:05.319" v="7525" actId="1036"/>
          <ac:picMkLst>
            <pc:docMk/>
            <pc:sldMk cId="3986541820" sldId="1937"/>
            <ac:picMk id="7" creationId="{CF7CEFEB-9694-E681-936E-69CE9F4AABAD}"/>
          </ac:picMkLst>
        </pc:picChg>
      </pc:sldChg>
      <pc:sldChg chg="addSp delSp modSp add mod">
        <pc:chgData name="Yoel Kortick" userId="167978f5-7f40-4909-85d5-d4149554ad4e" providerId="ADAL" clId="{EB5CFF90-8C79-42E4-9A23-2D3FA11D4D76}" dt="2023-07-04T11:16:15.267" v="12767"/>
        <pc:sldMkLst>
          <pc:docMk/>
          <pc:sldMk cId="479775951" sldId="1938"/>
        </pc:sldMkLst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479775951" sldId="1938"/>
            <ac:spMk id="6" creationId="{A71215A1-7835-4033-9657-BEA33A271663}"/>
          </ac:spMkLst>
        </pc:spChg>
        <pc:spChg chg="del">
          <ac:chgData name="Yoel Kortick" userId="167978f5-7f40-4909-85d5-d4149554ad4e" providerId="ADAL" clId="{EB5CFF90-8C79-42E4-9A23-2D3FA11D4D76}" dt="2023-07-02T11:35:50.091" v="6964" actId="478"/>
          <ac:spMkLst>
            <pc:docMk/>
            <pc:sldMk cId="479775951" sldId="1938"/>
            <ac:spMk id="8" creationId="{F0439F83-9B40-AB78-71E8-C3BDAD34D91F}"/>
          </ac:spMkLst>
        </pc:spChg>
        <pc:picChg chg="add mod ord">
          <ac:chgData name="Yoel Kortick" userId="167978f5-7f40-4909-85d5-d4149554ad4e" providerId="ADAL" clId="{EB5CFF90-8C79-42E4-9A23-2D3FA11D4D76}" dt="2023-07-02T11:36:31.367" v="7053" actId="208"/>
          <ac:picMkLst>
            <pc:docMk/>
            <pc:sldMk cId="479775951" sldId="1938"/>
            <ac:picMk id="4" creationId="{AD84B343-4FCB-C88F-6276-9353394FB18A}"/>
          </ac:picMkLst>
        </pc:picChg>
        <pc:picChg chg="del">
          <ac:chgData name="Yoel Kortick" userId="167978f5-7f40-4909-85d5-d4149554ad4e" providerId="ADAL" clId="{EB5CFF90-8C79-42E4-9A23-2D3FA11D4D76}" dt="2023-07-02T11:35:26.871" v="6952" actId="478"/>
          <ac:picMkLst>
            <pc:docMk/>
            <pc:sldMk cId="479775951" sldId="1938"/>
            <ac:picMk id="7" creationId="{14411F54-3F47-7FAE-241C-CE0790CE6312}"/>
          </ac:picMkLst>
        </pc:picChg>
        <pc:picChg chg="add del">
          <ac:chgData name="Yoel Kortick" userId="167978f5-7f40-4909-85d5-d4149554ad4e" providerId="ADAL" clId="{EB5CFF90-8C79-42E4-9A23-2D3FA11D4D76}" dt="2023-07-02T11:37:18.783" v="7063" actId="22"/>
          <ac:picMkLst>
            <pc:docMk/>
            <pc:sldMk cId="479775951" sldId="1938"/>
            <ac:picMk id="11" creationId="{B0E1B3D7-0D88-6C09-1C0D-E4F5D1AD75D1}"/>
          </ac:picMkLst>
        </pc:picChg>
        <pc:cxnChg chg="del">
          <ac:chgData name="Yoel Kortick" userId="167978f5-7f40-4909-85d5-d4149554ad4e" providerId="ADAL" clId="{EB5CFF90-8C79-42E4-9A23-2D3FA11D4D76}" dt="2023-07-02T11:35:48.987" v="6963" actId="478"/>
          <ac:cxnSpMkLst>
            <pc:docMk/>
            <pc:sldMk cId="479775951" sldId="1938"/>
            <ac:cxnSpMk id="10" creationId="{68502695-8BF0-3D84-C483-986A064AFC12}"/>
          </ac:cxnSpMkLst>
        </pc:cxnChg>
      </pc:sldChg>
      <pc:sldChg chg="addSp delSp modSp add mod">
        <pc:chgData name="Yoel Kortick" userId="167978f5-7f40-4909-85d5-d4149554ad4e" providerId="ADAL" clId="{EB5CFF90-8C79-42E4-9A23-2D3FA11D4D76}" dt="2023-07-04T11:16:15.267" v="12767"/>
        <pc:sldMkLst>
          <pc:docMk/>
          <pc:sldMk cId="1977314312" sldId="1939"/>
        </pc:sldMkLst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1977314312" sldId="1939"/>
            <ac:spMk id="6" creationId="{A71215A1-7835-4033-9657-BEA33A271663}"/>
          </ac:spMkLst>
        </pc:spChg>
        <pc:spChg chg="mod">
          <ac:chgData name="Yoel Kortick" userId="167978f5-7f40-4909-85d5-d4149554ad4e" providerId="ADAL" clId="{EB5CFF90-8C79-42E4-9A23-2D3FA11D4D76}" dt="2023-07-02T11:43:30.084" v="7357" actId="14100"/>
          <ac:spMkLst>
            <pc:docMk/>
            <pc:sldMk cId="1977314312" sldId="1939"/>
            <ac:spMk id="7" creationId="{649DD934-1FFB-40BA-BD21-8D65537395B4}"/>
          </ac:spMkLst>
        </pc:spChg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1977314312" sldId="1939"/>
            <ac:spMk id="9" creationId="{1E722CBF-E962-C9ED-DAC2-B9535B6181DA}"/>
          </ac:spMkLst>
        </pc:spChg>
        <pc:picChg chg="add mod ord">
          <ac:chgData name="Yoel Kortick" userId="167978f5-7f40-4909-85d5-d4149554ad4e" providerId="ADAL" clId="{EB5CFF90-8C79-42E4-9A23-2D3FA11D4D76}" dt="2023-07-02T11:42:14.106" v="7314" actId="1035"/>
          <ac:picMkLst>
            <pc:docMk/>
            <pc:sldMk cId="1977314312" sldId="1939"/>
            <ac:picMk id="4" creationId="{C62B7D2A-F54B-A852-D85F-778915DA0197}"/>
          </ac:picMkLst>
        </pc:picChg>
        <pc:picChg chg="del">
          <ac:chgData name="Yoel Kortick" userId="167978f5-7f40-4909-85d5-d4149554ad4e" providerId="ADAL" clId="{EB5CFF90-8C79-42E4-9A23-2D3FA11D4D76}" dt="2023-07-02T11:42:08.920" v="7304" actId="478"/>
          <ac:picMkLst>
            <pc:docMk/>
            <pc:sldMk cId="1977314312" sldId="1939"/>
            <ac:picMk id="8" creationId="{23DBACD7-E148-8143-2FED-EA7730526B40}"/>
          </ac:picMkLst>
        </pc:picChg>
        <pc:picChg chg="del">
          <ac:chgData name="Yoel Kortick" userId="167978f5-7f40-4909-85d5-d4149554ad4e" providerId="ADAL" clId="{EB5CFF90-8C79-42E4-9A23-2D3FA11D4D76}" dt="2023-07-02T11:42:48.665" v="7315" actId="478"/>
          <ac:picMkLst>
            <pc:docMk/>
            <pc:sldMk cId="1977314312" sldId="1939"/>
            <ac:picMk id="12" creationId="{EBF67CE3-75F0-94F0-68E8-47D0489EFACB}"/>
          </ac:picMkLst>
        </pc:picChg>
        <pc:picChg chg="add mod ord">
          <ac:chgData name="Yoel Kortick" userId="167978f5-7f40-4909-85d5-d4149554ad4e" providerId="ADAL" clId="{EB5CFF90-8C79-42E4-9A23-2D3FA11D4D76}" dt="2023-07-02T11:42:57.830" v="7336" actId="167"/>
          <ac:picMkLst>
            <pc:docMk/>
            <pc:sldMk cId="1977314312" sldId="1939"/>
            <ac:picMk id="14" creationId="{1F15EC2F-2588-425A-FA5D-F896249F4158}"/>
          </ac:picMkLst>
        </pc:picChg>
      </pc:sldChg>
      <pc:sldChg chg="addSp delSp modSp add mod">
        <pc:chgData name="Yoel Kortick" userId="167978f5-7f40-4909-85d5-d4149554ad4e" providerId="ADAL" clId="{EB5CFF90-8C79-42E4-9A23-2D3FA11D4D76}" dt="2023-07-04T11:16:15.267" v="12767"/>
        <pc:sldMkLst>
          <pc:docMk/>
          <pc:sldMk cId="1855485583" sldId="1940"/>
        </pc:sldMkLst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1855485583" sldId="1940"/>
            <ac:spMk id="6" creationId="{A71215A1-7835-4033-9657-BEA33A271663}"/>
          </ac:spMkLst>
        </pc:spChg>
        <pc:spChg chg="mod">
          <ac:chgData name="Yoel Kortick" userId="167978f5-7f40-4909-85d5-d4149554ad4e" providerId="ADAL" clId="{EB5CFF90-8C79-42E4-9A23-2D3FA11D4D76}" dt="2023-07-02T11:43:45.883" v="7361" actId="14100"/>
          <ac:spMkLst>
            <pc:docMk/>
            <pc:sldMk cId="1855485583" sldId="1940"/>
            <ac:spMk id="7" creationId="{649DD934-1FFB-40BA-BD21-8D65537395B4}"/>
          </ac:spMkLst>
        </pc:spChg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1855485583" sldId="1940"/>
            <ac:spMk id="9" creationId="{1E722CBF-E962-C9ED-DAC2-B9535B6181DA}"/>
          </ac:spMkLst>
        </pc:spChg>
        <pc:picChg chg="del mod">
          <ac:chgData name="Yoel Kortick" userId="167978f5-7f40-4909-85d5-d4149554ad4e" providerId="ADAL" clId="{EB5CFF90-8C79-42E4-9A23-2D3FA11D4D76}" dt="2023-07-02T11:44:10.161" v="7363" actId="478"/>
          <ac:picMkLst>
            <pc:docMk/>
            <pc:sldMk cId="1855485583" sldId="1940"/>
            <ac:picMk id="4" creationId="{C62B7D2A-F54B-A852-D85F-778915DA0197}"/>
          </ac:picMkLst>
        </pc:picChg>
        <pc:picChg chg="add mod ord">
          <ac:chgData name="Yoel Kortick" userId="167978f5-7f40-4909-85d5-d4149554ad4e" providerId="ADAL" clId="{EB5CFF90-8C79-42E4-9A23-2D3FA11D4D76}" dt="2023-07-02T11:44:16.350" v="7373" actId="167"/>
          <ac:picMkLst>
            <pc:docMk/>
            <pc:sldMk cId="1855485583" sldId="1940"/>
            <ac:picMk id="8" creationId="{44F95248-39AA-460D-44E5-1CB42018D244}"/>
          </ac:picMkLst>
        </pc:picChg>
        <pc:picChg chg="add mod ord">
          <ac:chgData name="Yoel Kortick" userId="167978f5-7f40-4909-85d5-d4149554ad4e" providerId="ADAL" clId="{EB5CFF90-8C79-42E4-9A23-2D3FA11D4D76}" dt="2023-07-02T11:45:04.057" v="7396" actId="167"/>
          <ac:picMkLst>
            <pc:docMk/>
            <pc:sldMk cId="1855485583" sldId="1940"/>
            <ac:picMk id="12" creationId="{C563A22F-81ED-F100-B78D-DD54C5F749B0}"/>
          </ac:picMkLst>
        </pc:picChg>
        <pc:picChg chg="del">
          <ac:chgData name="Yoel Kortick" userId="167978f5-7f40-4909-85d5-d4149554ad4e" providerId="ADAL" clId="{EB5CFF90-8C79-42E4-9A23-2D3FA11D4D76}" dt="2023-07-02T11:44:55.100" v="7374" actId="478"/>
          <ac:picMkLst>
            <pc:docMk/>
            <pc:sldMk cId="1855485583" sldId="1940"/>
            <ac:picMk id="14" creationId="{1F15EC2F-2588-425A-FA5D-F896249F4158}"/>
          </ac:picMkLst>
        </pc:picChg>
      </pc:sldChg>
      <pc:sldChg chg="addSp delSp modSp add mod">
        <pc:chgData name="Yoel Kortick" userId="167978f5-7f40-4909-85d5-d4149554ad4e" providerId="ADAL" clId="{EB5CFF90-8C79-42E4-9A23-2D3FA11D4D76}" dt="2023-07-04T11:16:15.267" v="12767"/>
        <pc:sldMkLst>
          <pc:docMk/>
          <pc:sldMk cId="472745163" sldId="1941"/>
        </pc:sldMkLst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472745163" sldId="1941"/>
            <ac:spMk id="6" creationId="{A71215A1-7835-4033-9657-BEA33A271663}"/>
          </ac:spMkLst>
        </pc:spChg>
        <pc:spChg chg="mod">
          <ac:chgData name="Yoel Kortick" userId="167978f5-7f40-4909-85d5-d4149554ad4e" providerId="ADAL" clId="{EB5CFF90-8C79-42E4-9A23-2D3FA11D4D76}" dt="2023-07-02T11:46:13.164" v="7455" actId="14100"/>
          <ac:spMkLst>
            <pc:docMk/>
            <pc:sldMk cId="472745163" sldId="1941"/>
            <ac:spMk id="7" creationId="{649DD934-1FFB-40BA-BD21-8D65537395B4}"/>
          </ac:spMkLst>
        </pc:spChg>
        <pc:spChg chg="del">
          <ac:chgData name="Yoel Kortick" userId="167978f5-7f40-4909-85d5-d4149554ad4e" providerId="ADAL" clId="{EB5CFF90-8C79-42E4-9A23-2D3FA11D4D76}" dt="2023-07-02T11:46:15.771" v="7457" actId="478"/>
          <ac:spMkLst>
            <pc:docMk/>
            <pc:sldMk cId="472745163" sldId="1941"/>
            <ac:spMk id="9" creationId="{1E722CBF-E962-C9ED-DAC2-B9535B6181DA}"/>
          </ac:spMkLst>
        </pc:spChg>
        <pc:spChg chg="del">
          <ac:chgData name="Yoel Kortick" userId="167978f5-7f40-4909-85d5-d4149554ad4e" providerId="ADAL" clId="{EB5CFF90-8C79-42E4-9A23-2D3FA11D4D76}" dt="2023-07-02T11:46:14.904" v="7456" actId="478"/>
          <ac:spMkLst>
            <pc:docMk/>
            <pc:sldMk cId="472745163" sldId="1941"/>
            <ac:spMk id="11" creationId="{BE204E66-E0EB-4036-B3E6-E0F27F2A6242}"/>
          </ac:spMkLst>
        </pc:spChg>
        <pc:spChg chg="del">
          <ac:chgData name="Yoel Kortick" userId="167978f5-7f40-4909-85d5-d4149554ad4e" providerId="ADAL" clId="{EB5CFF90-8C79-42E4-9A23-2D3FA11D4D76}" dt="2023-07-02T11:46:17.789" v="7459" actId="478"/>
          <ac:spMkLst>
            <pc:docMk/>
            <pc:sldMk cId="472745163" sldId="1941"/>
            <ac:spMk id="13" creationId="{FA2C2441-8C3A-B971-B85F-02916E5F104D}"/>
          </ac:spMkLst>
        </pc:spChg>
        <pc:picChg chg="add mod ord">
          <ac:chgData name="Yoel Kortick" userId="167978f5-7f40-4909-85d5-d4149554ad4e" providerId="ADAL" clId="{EB5CFF90-8C79-42E4-9A23-2D3FA11D4D76}" dt="2023-07-02T11:46:09.910" v="7454" actId="167"/>
          <ac:picMkLst>
            <pc:docMk/>
            <pc:sldMk cId="472745163" sldId="1941"/>
            <ac:picMk id="4" creationId="{31C92658-C702-99CF-F3DE-7328DACA5ABA}"/>
          </ac:picMkLst>
        </pc:picChg>
        <pc:picChg chg="del">
          <ac:chgData name="Yoel Kortick" userId="167978f5-7f40-4909-85d5-d4149554ad4e" providerId="ADAL" clId="{EB5CFF90-8C79-42E4-9A23-2D3FA11D4D76}" dt="2023-07-02T11:46:02.693" v="7442" actId="478"/>
          <ac:picMkLst>
            <pc:docMk/>
            <pc:sldMk cId="472745163" sldId="1941"/>
            <ac:picMk id="8" creationId="{44F95248-39AA-460D-44E5-1CB42018D244}"/>
          </ac:picMkLst>
        </pc:picChg>
        <pc:picChg chg="del">
          <ac:chgData name="Yoel Kortick" userId="167978f5-7f40-4909-85d5-d4149554ad4e" providerId="ADAL" clId="{EB5CFF90-8C79-42E4-9A23-2D3FA11D4D76}" dt="2023-07-02T11:46:16.471" v="7458" actId="478"/>
          <ac:picMkLst>
            <pc:docMk/>
            <pc:sldMk cId="472745163" sldId="1941"/>
            <ac:picMk id="12" creationId="{C563A22F-81ED-F100-B78D-DD54C5F749B0}"/>
          </ac:picMkLst>
        </pc:picChg>
      </pc:sldChg>
      <pc:sldChg chg="addSp delSp modSp add mod">
        <pc:chgData name="Yoel Kortick" userId="167978f5-7f40-4909-85d5-d4149554ad4e" providerId="ADAL" clId="{EB5CFF90-8C79-42E4-9A23-2D3FA11D4D76}" dt="2023-07-04T11:16:15.267" v="12767"/>
        <pc:sldMkLst>
          <pc:docMk/>
          <pc:sldMk cId="3805672309" sldId="1942"/>
        </pc:sldMkLst>
        <pc:spChg chg="add del mod">
          <ac:chgData name="Yoel Kortick" userId="167978f5-7f40-4909-85d5-d4149554ad4e" providerId="ADAL" clId="{EB5CFF90-8C79-42E4-9A23-2D3FA11D4D76}" dt="2023-07-02T11:48:34.890" v="7586" actId="478"/>
          <ac:spMkLst>
            <pc:docMk/>
            <pc:sldMk cId="3805672309" sldId="1942"/>
            <ac:spMk id="4" creationId="{20FD31B7-EDF8-70A1-E819-086B91F7B54B}"/>
          </ac:spMkLst>
        </pc:spChg>
        <pc:spChg chg="del">
          <ac:chgData name="Yoel Kortick" userId="167978f5-7f40-4909-85d5-d4149554ad4e" providerId="ADAL" clId="{EB5CFF90-8C79-42E4-9A23-2D3FA11D4D76}" dt="2023-07-02T11:48:32.754" v="7585" actId="478"/>
          <ac:spMkLst>
            <pc:docMk/>
            <pc:sldMk cId="3805672309" sldId="1942"/>
            <ac:spMk id="6" creationId="{A71215A1-7835-4033-9657-BEA33A271663}"/>
          </ac:spMkLst>
        </pc:spChg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3805672309" sldId="1942"/>
            <ac:spMk id="8" creationId="{F2624AB1-90EC-BD70-274F-3A12D4F6CAEE}"/>
          </ac:spMkLst>
        </pc:spChg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3805672309" sldId="1942"/>
            <ac:spMk id="10" creationId="{941C3CD9-2956-A2E0-D99C-C3EF0B04D10A}"/>
          </ac:spMkLst>
        </pc:spChg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3805672309" sldId="1942"/>
            <ac:spMk id="13" creationId="{1B6A3A8E-981A-96A3-9B15-B838F2F27A52}"/>
          </ac:spMkLst>
        </pc:spChg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3805672309" sldId="1942"/>
            <ac:spMk id="14" creationId="{B79EF9AD-8E05-24C9-1EE6-39C835B38FBC}"/>
          </ac:spMkLst>
        </pc:spChg>
        <pc:picChg chg="mod">
          <ac:chgData name="Yoel Kortick" userId="167978f5-7f40-4909-85d5-d4149554ad4e" providerId="ADAL" clId="{EB5CFF90-8C79-42E4-9A23-2D3FA11D4D76}" dt="2023-07-02T11:48:40.854" v="7607" actId="1037"/>
          <ac:picMkLst>
            <pc:docMk/>
            <pc:sldMk cId="3805672309" sldId="1942"/>
            <ac:picMk id="7" creationId="{3A4BCAEC-0691-FD2A-455F-7D5ADFA32E1F}"/>
          </ac:picMkLst>
        </pc:picChg>
        <pc:cxnChg chg="mod">
          <ac:chgData name="Yoel Kortick" userId="167978f5-7f40-4909-85d5-d4149554ad4e" providerId="ADAL" clId="{EB5CFF90-8C79-42E4-9A23-2D3FA11D4D76}" dt="2023-07-02T11:48:40.854" v="7607" actId="1037"/>
          <ac:cxnSpMkLst>
            <pc:docMk/>
            <pc:sldMk cId="3805672309" sldId="1942"/>
            <ac:cxnSpMk id="9" creationId="{4BEF8FBB-2EED-FBB7-4C1D-7A9C98412FE4}"/>
          </ac:cxnSpMkLst>
        </pc:cxnChg>
        <pc:cxnChg chg="mod">
          <ac:chgData name="Yoel Kortick" userId="167978f5-7f40-4909-85d5-d4149554ad4e" providerId="ADAL" clId="{EB5CFF90-8C79-42E4-9A23-2D3FA11D4D76}" dt="2023-07-02T11:48:40.854" v="7607" actId="1037"/>
          <ac:cxnSpMkLst>
            <pc:docMk/>
            <pc:sldMk cId="3805672309" sldId="1942"/>
            <ac:cxnSpMk id="11" creationId="{8F814C43-24D9-0DCD-4F5F-C33161EBDD0E}"/>
          </ac:cxnSpMkLst>
        </pc:cxnChg>
        <pc:cxnChg chg="mod">
          <ac:chgData name="Yoel Kortick" userId="167978f5-7f40-4909-85d5-d4149554ad4e" providerId="ADAL" clId="{EB5CFF90-8C79-42E4-9A23-2D3FA11D4D76}" dt="2023-07-02T11:48:40.854" v="7607" actId="1037"/>
          <ac:cxnSpMkLst>
            <pc:docMk/>
            <pc:sldMk cId="3805672309" sldId="1942"/>
            <ac:cxnSpMk id="15" creationId="{DA4DED8D-69F4-CFE0-85AF-C7C21833FCCA}"/>
          </ac:cxnSpMkLst>
        </pc:cxnChg>
        <pc:cxnChg chg="mod">
          <ac:chgData name="Yoel Kortick" userId="167978f5-7f40-4909-85d5-d4149554ad4e" providerId="ADAL" clId="{EB5CFF90-8C79-42E4-9A23-2D3FA11D4D76}" dt="2023-07-02T11:48:40.854" v="7607" actId="1037"/>
          <ac:cxnSpMkLst>
            <pc:docMk/>
            <pc:sldMk cId="3805672309" sldId="1942"/>
            <ac:cxnSpMk id="16" creationId="{0D535573-0099-387C-308A-9661C5F65064}"/>
          </ac:cxnSpMkLst>
        </pc:cxnChg>
      </pc:sldChg>
      <pc:sldChg chg="addSp delSp modSp add mod">
        <pc:chgData name="Yoel Kortick" userId="167978f5-7f40-4909-85d5-d4149554ad4e" providerId="ADAL" clId="{EB5CFF90-8C79-42E4-9A23-2D3FA11D4D76}" dt="2023-07-02T12:36:21.212" v="7897" actId="208"/>
        <pc:sldMkLst>
          <pc:docMk/>
          <pc:sldMk cId="1972707708" sldId="1943"/>
        </pc:sldMkLst>
        <pc:spChg chg="del">
          <ac:chgData name="Yoel Kortick" userId="167978f5-7f40-4909-85d5-d4149554ad4e" providerId="ADAL" clId="{EB5CFF90-8C79-42E4-9A23-2D3FA11D4D76}" dt="2023-07-02T12:30:35.678" v="7819" actId="478"/>
          <ac:spMkLst>
            <pc:docMk/>
            <pc:sldMk cId="1972707708" sldId="1943"/>
            <ac:spMk id="4" creationId="{9085B7CA-33AB-4DA6-90FB-979217770C2A}"/>
          </ac:spMkLst>
        </pc:spChg>
        <pc:spChg chg="add del mod">
          <ac:chgData name="Yoel Kortick" userId="167978f5-7f40-4909-85d5-d4149554ad4e" providerId="ADAL" clId="{EB5CFF90-8C79-42E4-9A23-2D3FA11D4D76}" dt="2023-07-02T12:30:39.146" v="7821" actId="478"/>
          <ac:spMkLst>
            <pc:docMk/>
            <pc:sldMk cId="1972707708" sldId="1943"/>
            <ac:spMk id="6" creationId="{81159873-B391-5570-41E3-7982D873954E}"/>
          </ac:spMkLst>
        </pc:spChg>
        <pc:spChg chg="add">
          <ac:chgData name="Yoel Kortick" userId="167978f5-7f40-4909-85d5-d4149554ad4e" providerId="ADAL" clId="{EB5CFF90-8C79-42E4-9A23-2D3FA11D4D76}" dt="2023-07-02T12:30:57.186" v="7827" actId="11529"/>
          <ac:spMkLst>
            <pc:docMk/>
            <pc:sldMk cId="1972707708" sldId="1943"/>
            <ac:spMk id="9" creationId="{79183975-B118-8D46-8E1B-1D07B1F155C9}"/>
          </ac:spMkLst>
        </pc:spChg>
        <pc:spChg chg="del mod">
          <ac:chgData name="Yoel Kortick" userId="167978f5-7f40-4909-85d5-d4149554ad4e" providerId="ADAL" clId="{EB5CFF90-8C79-42E4-9A23-2D3FA11D4D76}" dt="2023-07-02T12:30:37.899" v="7820" actId="478"/>
          <ac:spMkLst>
            <pc:docMk/>
            <pc:sldMk cId="1972707708" sldId="1943"/>
            <ac:spMk id="10" creationId="{98DA69F3-4FE6-4BEF-9E77-BC31ED2179FE}"/>
          </ac:spMkLst>
        </pc:spChg>
        <pc:spChg chg="mod">
          <ac:chgData name="Yoel Kortick" userId="167978f5-7f40-4909-85d5-d4149554ad4e" providerId="ADAL" clId="{EB5CFF90-8C79-42E4-9A23-2D3FA11D4D76}" dt="2023-07-02T12:31:29.546" v="7842" actId="1035"/>
          <ac:spMkLst>
            <pc:docMk/>
            <pc:sldMk cId="1972707708" sldId="1943"/>
            <ac:spMk id="11" creationId="{CCD72E07-1F10-4D98-B9AB-34B62821AE28}"/>
          </ac:spMkLst>
        </pc:spChg>
        <pc:spChg chg="mod">
          <ac:chgData name="Yoel Kortick" userId="167978f5-7f40-4909-85d5-d4149554ad4e" providerId="ADAL" clId="{EB5CFF90-8C79-42E4-9A23-2D3FA11D4D76}" dt="2023-07-02T12:35:57.126" v="7880" actId="1036"/>
          <ac:spMkLst>
            <pc:docMk/>
            <pc:sldMk cId="1972707708" sldId="1943"/>
            <ac:spMk id="12" creationId="{29A19D03-0EAB-433C-80A0-344AA69AEB18}"/>
          </ac:spMkLst>
        </pc:spChg>
        <pc:spChg chg="del">
          <ac:chgData name="Yoel Kortick" userId="167978f5-7f40-4909-85d5-d4149554ad4e" providerId="ADAL" clId="{EB5CFF90-8C79-42E4-9A23-2D3FA11D4D76}" dt="2023-07-02T12:36:15.382" v="7896" actId="478"/>
          <ac:spMkLst>
            <pc:docMk/>
            <pc:sldMk cId="1972707708" sldId="1943"/>
            <ac:spMk id="13" creationId="{4E778F6D-CA32-447A-9F7D-F9CDE21936E7}"/>
          </ac:spMkLst>
        </pc:spChg>
        <pc:spChg chg="mod">
          <ac:chgData name="Yoel Kortick" userId="167978f5-7f40-4909-85d5-d4149554ad4e" providerId="ADAL" clId="{EB5CFF90-8C79-42E4-9A23-2D3FA11D4D76}" dt="2023-07-02T12:31:34.450" v="7843" actId="207"/>
          <ac:spMkLst>
            <pc:docMk/>
            <pc:sldMk cId="1972707708" sldId="1943"/>
            <ac:spMk id="14" creationId="{7F6B719A-8116-4C17-A574-2C59F0486429}"/>
          </ac:spMkLst>
        </pc:spChg>
        <pc:spChg chg="mod">
          <ac:chgData name="Yoel Kortick" userId="167978f5-7f40-4909-85d5-d4149554ad4e" providerId="ADAL" clId="{EB5CFF90-8C79-42E4-9A23-2D3FA11D4D76}" dt="2023-07-02T12:35:43.132" v="7877" actId="207"/>
          <ac:spMkLst>
            <pc:docMk/>
            <pc:sldMk cId="1972707708" sldId="1943"/>
            <ac:spMk id="17" creationId="{C3E30D99-ADE1-45A3-A012-40D4B3801D41}"/>
          </ac:spMkLst>
        </pc:spChg>
        <pc:spChg chg="mod">
          <ac:chgData name="Yoel Kortick" userId="167978f5-7f40-4909-85d5-d4149554ad4e" providerId="ADAL" clId="{EB5CFF90-8C79-42E4-9A23-2D3FA11D4D76}" dt="2023-07-02T12:36:13.229" v="7895" actId="207"/>
          <ac:spMkLst>
            <pc:docMk/>
            <pc:sldMk cId="1972707708" sldId="1943"/>
            <ac:spMk id="19" creationId="{B033EACE-E8B2-43EB-BA10-A0CBD25D66DB}"/>
          </ac:spMkLst>
        </pc:spChg>
        <pc:spChg chg="add mod">
          <ac:chgData name="Yoel Kortick" userId="167978f5-7f40-4909-85d5-d4149554ad4e" providerId="ADAL" clId="{EB5CFF90-8C79-42E4-9A23-2D3FA11D4D76}" dt="2023-07-02T12:36:06.166" v="7893" actId="1036"/>
          <ac:spMkLst>
            <pc:docMk/>
            <pc:sldMk cId="1972707708" sldId="1943"/>
            <ac:spMk id="21" creationId="{A35C4E98-3344-ECE6-1E76-9D1997ED16CE}"/>
          </ac:spMkLst>
        </pc:spChg>
        <pc:picChg chg="add mod ord">
          <ac:chgData name="Yoel Kortick" userId="167978f5-7f40-4909-85d5-d4149554ad4e" providerId="ADAL" clId="{EB5CFF90-8C79-42E4-9A23-2D3FA11D4D76}" dt="2023-07-02T12:36:21.212" v="7897" actId="208"/>
          <ac:picMkLst>
            <pc:docMk/>
            <pc:sldMk cId="1972707708" sldId="1943"/>
            <ac:picMk id="8" creationId="{499B74D0-6AC9-4A79-4173-1BC83FB291FB}"/>
          </ac:picMkLst>
        </pc:picChg>
        <pc:cxnChg chg="mod">
          <ac:chgData name="Yoel Kortick" userId="167978f5-7f40-4909-85d5-d4149554ad4e" providerId="ADAL" clId="{EB5CFF90-8C79-42E4-9A23-2D3FA11D4D76}" dt="2023-07-02T12:31:29.546" v="7842" actId="1035"/>
          <ac:cxnSpMkLst>
            <pc:docMk/>
            <pc:sldMk cId="1972707708" sldId="1943"/>
            <ac:cxnSpMk id="16" creationId="{8E2CC69F-9C32-4F62-B53F-FB2AFF38A43D}"/>
          </ac:cxnSpMkLst>
        </pc:cxnChg>
        <pc:cxnChg chg="mod">
          <ac:chgData name="Yoel Kortick" userId="167978f5-7f40-4909-85d5-d4149554ad4e" providerId="ADAL" clId="{EB5CFF90-8C79-42E4-9A23-2D3FA11D4D76}" dt="2023-07-02T12:35:39.008" v="7875" actId="14100"/>
          <ac:cxnSpMkLst>
            <pc:docMk/>
            <pc:sldMk cId="1972707708" sldId="1943"/>
            <ac:cxnSpMk id="18" creationId="{8F108DDF-7977-4089-B972-DE00C75C88F5}"/>
          </ac:cxnSpMkLst>
        </pc:cxnChg>
        <pc:cxnChg chg="mod">
          <ac:chgData name="Yoel Kortick" userId="167978f5-7f40-4909-85d5-d4149554ad4e" providerId="ADAL" clId="{EB5CFF90-8C79-42E4-9A23-2D3FA11D4D76}" dt="2023-07-02T12:36:10.673" v="7894" actId="14100"/>
          <ac:cxnSpMkLst>
            <pc:docMk/>
            <pc:sldMk cId="1972707708" sldId="1943"/>
            <ac:cxnSpMk id="20" creationId="{22FE098B-3E7F-4EBB-AE29-DFF994569AAE}"/>
          </ac:cxnSpMkLst>
        </pc:cxnChg>
      </pc:sldChg>
      <pc:sldChg chg="modSp add mod">
        <pc:chgData name="Yoel Kortick" userId="167978f5-7f40-4909-85d5-d4149554ad4e" providerId="ADAL" clId="{EB5CFF90-8C79-42E4-9A23-2D3FA11D4D76}" dt="2023-07-03T10:41:18.309" v="10113"/>
        <pc:sldMkLst>
          <pc:docMk/>
          <pc:sldMk cId="1904487054" sldId="1944"/>
        </pc:sldMkLst>
        <pc:spChg chg="mod">
          <ac:chgData name="Yoel Kortick" userId="167978f5-7f40-4909-85d5-d4149554ad4e" providerId="ADAL" clId="{EB5CFF90-8C79-42E4-9A23-2D3FA11D4D76}" dt="2023-07-03T10:41:18.309" v="10113"/>
          <ac:spMkLst>
            <pc:docMk/>
            <pc:sldMk cId="1904487054" sldId="1944"/>
            <ac:spMk id="3" creationId="{440E2C51-CB70-4EE1-8E6B-DADCB74DEC44}"/>
          </ac:spMkLst>
        </pc:spChg>
      </pc:sldChg>
      <pc:sldChg chg="add del">
        <pc:chgData name="Yoel Kortick" userId="167978f5-7f40-4909-85d5-d4149554ad4e" providerId="ADAL" clId="{EB5CFF90-8C79-42E4-9A23-2D3FA11D4D76}" dt="2023-07-02T12:36:35.771" v="7898" actId="47"/>
        <pc:sldMkLst>
          <pc:docMk/>
          <pc:sldMk cId="3383758911" sldId="1944"/>
        </pc:sldMkLst>
      </pc:sldChg>
      <pc:sldChg chg="delSp modSp add mod">
        <pc:chgData name="Yoel Kortick" userId="167978f5-7f40-4909-85d5-d4149554ad4e" providerId="ADAL" clId="{EB5CFF90-8C79-42E4-9A23-2D3FA11D4D76}" dt="2023-07-03T10:41:18.309" v="10113"/>
        <pc:sldMkLst>
          <pc:docMk/>
          <pc:sldMk cId="3378127230" sldId="1945"/>
        </pc:sldMkLst>
        <pc:spChg chg="mod">
          <ac:chgData name="Yoel Kortick" userId="167978f5-7f40-4909-85d5-d4149554ad4e" providerId="ADAL" clId="{EB5CFF90-8C79-42E4-9A23-2D3FA11D4D76}" dt="2023-07-03T10:41:18.309" v="10113"/>
          <ac:spMkLst>
            <pc:docMk/>
            <pc:sldMk cId="3378127230" sldId="1945"/>
            <ac:spMk id="5" creationId="{E8A1DDA2-AC00-41D8-9746-AC602EB1E40A}"/>
          </ac:spMkLst>
        </pc:spChg>
        <pc:spChg chg="mod">
          <ac:chgData name="Yoel Kortick" userId="167978f5-7f40-4909-85d5-d4149554ad4e" providerId="ADAL" clId="{EB5CFF90-8C79-42E4-9A23-2D3FA11D4D76}" dt="2023-07-02T14:11:49.985" v="10005" actId="33524"/>
          <ac:spMkLst>
            <pc:docMk/>
            <pc:sldMk cId="3378127230" sldId="1945"/>
            <ac:spMk id="6" creationId="{A71215A1-7835-4033-9657-BEA33A271663}"/>
          </ac:spMkLst>
        </pc:spChg>
        <pc:spChg chg="del">
          <ac:chgData name="Yoel Kortick" userId="167978f5-7f40-4909-85d5-d4149554ad4e" providerId="ADAL" clId="{EB5CFF90-8C79-42E4-9A23-2D3FA11D4D76}" dt="2023-07-02T13:23:51.064" v="8127" actId="478"/>
          <ac:spMkLst>
            <pc:docMk/>
            <pc:sldMk cId="3378127230" sldId="1945"/>
            <ac:spMk id="7" creationId="{0759F23A-9E41-4CD8-81AE-31BA6D2CEA2A}"/>
          </ac:spMkLst>
        </pc:spChg>
        <pc:spChg chg="del">
          <ac:chgData name="Yoel Kortick" userId="167978f5-7f40-4909-85d5-d4149554ad4e" providerId="ADAL" clId="{EB5CFF90-8C79-42E4-9A23-2D3FA11D4D76}" dt="2023-07-02T13:23:45.753" v="8125" actId="478"/>
          <ac:spMkLst>
            <pc:docMk/>
            <pc:sldMk cId="3378127230" sldId="1945"/>
            <ac:spMk id="8" creationId="{91795C01-87F8-3FCF-B9DF-BA055856D4B3}"/>
          </ac:spMkLst>
        </pc:spChg>
        <pc:picChg chg="del">
          <ac:chgData name="Yoel Kortick" userId="167978f5-7f40-4909-85d5-d4149554ad4e" providerId="ADAL" clId="{EB5CFF90-8C79-42E4-9A23-2D3FA11D4D76}" dt="2023-07-02T13:23:49.608" v="8126" actId="478"/>
          <ac:picMkLst>
            <pc:docMk/>
            <pc:sldMk cId="3378127230" sldId="1945"/>
            <ac:picMk id="4" creationId="{1D984724-E283-4A5B-BF57-774170CDBF8C}"/>
          </ac:picMkLst>
        </pc:picChg>
      </pc:sldChg>
      <pc:sldChg chg="addSp modSp add mod">
        <pc:chgData name="Yoel Kortick" userId="167978f5-7f40-4909-85d5-d4149554ad4e" providerId="ADAL" clId="{EB5CFF90-8C79-42E4-9A23-2D3FA11D4D76}" dt="2023-07-04T11:16:15.267" v="12767"/>
        <pc:sldMkLst>
          <pc:docMk/>
          <pc:sldMk cId="3944973780" sldId="1946"/>
        </pc:sldMkLst>
        <pc:spChg chg="mod">
          <ac:chgData name="Yoel Kortick" userId="167978f5-7f40-4909-85d5-d4149554ad4e" providerId="ADAL" clId="{EB5CFF90-8C79-42E4-9A23-2D3FA11D4D76}" dt="2023-07-03T10:41:18.309" v="10113"/>
          <ac:spMkLst>
            <pc:docMk/>
            <pc:sldMk cId="3944973780" sldId="1946"/>
            <ac:spMk id="5" creationId="{E8A1DDA2-AC00-41D8-9746-AC602EB1E40A}"/>
          </ac:spMkLst>
        </pc:spChg>
        <pc:spChg chg="mod">
          <ac:chgData name="Yoel Kortick" userId="167978f5-7f40-4909-85d5-d4149554ad4e" providerId="ADAL" clId="{EB5CFF90-8C79-42E4-9A23-2D3FA11D4D76}" dt="2023-07-02T13:29:30.006" v="8570" actId="27636"/>
          <ac:spMkLst>
            <pc:docMk/>
            <pc:sldMk cId="3944973780" sldId="1946"/>
            <ac:spMk id="6" creationId="{A71215A1-7835-4033-9657-BEA33A271663}"/>
          </ac:spMkLst>
        </pc:spChg>
        <pc:spChg chg="add">
          <ac:chgData name="Yoel Kortick" userId="167978f5-7f40-4909-85d5-d4149554ad4e" providerId="ADAL" clId="{EB5CFF90-8C79-42E4-9A23-2D3FA11D4D76}" dt="2023-07-02T13:29:43.855" v="8573" actId="11529"/>
          <ac:spMkLst>
            <pc:docMk/>
            <pc:sldMk cId="3944973780" sldId="1946"/>
            <ac:spMk id="7" creationId="{5B278F19-9FBA-51E8-AA04-4D984BDA4033}"/>
          </ac:spMkLst>
        </pc:spChg>
        <pc:spChg chg="add mod">
          <ac:chgData name="Yoel Kortick" userId="167978f5-7f40-4909-85d5-d4149554ad4e" providerId="ADAL" clId="{EB5CFF90-8C79-42E4-9A23-2D3FA11D4D76}" dt="2023-07-02T13:29:51.223" v="8598" actId="1037"/>
          <ac:spMkLst>
            <pc:docMk/>
            <pc:sldMk cId="3944973780" sldId="1946"/>
            <ac:spMk id="8" creationId="{586B8B4E-2AC3-7759-521F-1B39D378160E}"/>
          </ac:spMkLst>
        </pc:spChg>
        <pc:spChg chg="add mod">
          <ac:chgData name="Yoel Kortick" userId="167978f5-7f40-4909-85d5-d4149554ad4e" providerId="ADAL" clId="{EB5CFF90-8C79-42E4-9A23-2D3FA11D4D76}" dt="2023-07-02T13:30:01.385" v="8689" actId="1037"/>
          <ac:spMkLst>
            <pc:docMk/>
            <pc:sldMk cId="3944973780" sldId="1946"/>
            <ac:spMk id="9" creationId="{BCB0EF4A-002C-FB59-9CA8-9AD5706543B2}"/>
          </ac:spMkLst>
        </pc:spChg>
        <pc:spChg chg="add mod">
          <ac:chgData name="Yoel Kortick" userId="167978f5-7f40-4909-85d5-d4149554ad4e" providerId="ADAL" clId="{EB5CFF90-8C79-42E4-9A23-2D3FA11D4D76}" dt="2023-07-04T11:16:15.267" v="12767"/>
          <ac:spMkLst>
            <pc:docMk/>
            <pc:sldMk cId="3944973780" sldId="1946"/>
            <ac:spMk id="10" creationId="{9040F4DD-450D-C3E7-8DA3-FC1FBB314719}"/>
          </ac:spMkLst>
        </pc:spChg>
        <pc:spChg chg="add mod">
          <ac:chgData name="Yoel Kortick" userId="167978f5-7f40-4909-85d5-d4149554ad4e" providerId="ADAL" clId="{EB5CFF90-8C79-42E4-9A23-2D3FA11D4D76}" dt="2023-07-04T11:16:15.267" v="12767"/>
          <ac:spMkLst>
            <pc:docMk/>
            <pc:sldMk cId="3944973780" sldId="1946"/>
            <ac:spMk id="18" creationId="{F1A6CD5F-76C8-63BE-A215-492DB3928E9F}"/>
          </ac:spMkLst>
        </pc:spChg>
        <pc:spChg chg="add mod">
          <ac:chgData name="Yoel Kortick" userId="167978f5-7f40-4909-85d5-d4149554ad4e" providerId="ADAL" clId="{EB5CFF90-8C79-42E4-9A23-2D3FA11D4D76}" dt="2023-07-02T13:31:50.486" v="8821" actId="571"/>
          <ac:spMkLst>
            <pc:docMk/>
            <pc:sldMk cId="3944973780" sldId="1946"/>
            <ac:spMk id="25" creationId="{9EEE29C0-E642-117D-E6CE-852B884543E1}"/>
          </ac:spMkLst>
        </pc:spChg>
        <pc:picChg chg="add mod">
          <ac:chgData name="Yoel Kortick" userId="167978f5-7f40-4909-85d5-d4149554ad4e" providerId="ADAL" clId="{EB5CFF90-8C79-42E4-9A23-2D3FA11D4D76}" dt="2023-07-02T13:29:35.804" v="8572" actId="208"/>
          <ac:picMkLst>
            <pc:docMk/>
            <pc:sldMk cId="3944973780" sldId="1946"/>
            <ac:picMk id="4" creationId="{B267C1B3-288F-C67C-DF69-DB6A694A2701}"/>
          </ac:picMkLst>
        </pc:picChg>
        <pc:cxnChg chg="add mod">
          <ac:chgData name="Yoel Kortick" userId="167978f5-7f40-4909-85d5-d4149554ad4e" providerId="ADAL" clId="{EB5CFF90-8C79-42E4-9A23-2D3FA11D4D76}" dt="2023-07-02T13:30:46.295" v="8756" actId="208"/>
          <ac:cxnSpMkLst>
            <pc:docMk/>
            <pc:sldMk cId="3944973780" sldId="1946"/>
            <ac:cxnSpMk id="12" creationId="{2A3E06CA-3660-8966-98C9-79BB0D287CDC}"/>
          </ac:cxnSpMkLst>
        </pc:cxnChg>
        <pc:cxnChg chg="add mod">
          <ac:chgData name="Yoel Kortick" userId="167978f5-7f40-4909-85d5-d4149554ad4e" providerId="ADAL" clId="{EB5CFF90-8C79-42E4-9A23-2D3FA11D4D76}" dt="2023-07-02T13:30:54.405" v="8759" actId="14100"/>
          <ac:cxnSpMkLst>
            <pc:docMk/>
            <pc:sldMk cId="3944973780" sldId="1946"/>
            <ac:cxnSpMk id="13" creationId="{74D2D9FC-761F-4700-3E4D-FA2BDDE54FDE}"/>
          </ac:cxnSpMkLst>
        </pc:cxnChg>
        <pc:cxnChg chg="add mod">
          <ac:chgData name="Yoel Kortick" userId="167978f5-7f40-4909-85d5-d4149554ad4e" providerId="ADAL" clId="{EB5CFF90-8C79-42E4-9A23-2D3FA11D4D76}" dt="2023-07-02T13:30:59.583" v="8761" actId="14100"/>
          <ac:cxnSpMkLst>
            <pc:docMk/>
            <pc:sldMk cId="3944973780" sldId="1946"/>
            <ac:cxnSpMk id="16" creationId="{36ECC4F6-C291-99DB-FD75-97A7885B0468}"/>
          </ac:cxnSpMkLst>
        </pc:cxnChg>
        <pc:cxnChg chg="add mod">
          <ac:chgData name="Yoel Kortick" userId="167978f5-7f40-4909-85d5-d4149554ad4e" providerId="ADAL" clId="{EB5CFF90-8C79-42E4-9A23-2D3FA11D4D76}" dt="2023-07-02T13:31:34.181" v="8817" actId="14100"/>
          <ac:cxnSpMkLst>
            <pc:docMk/>
            <pc:sldMk cId="3944973780" sldId="1946"/>
            <ac:cxnSpMk id="19" creationId="{96359BF6-AF4A-F154-F143-09FC8A146E20}"/>
          </ac:cxnSpMkLst>
        </pc:cxnChg>
        <pc:cxnChg chg="add mod">
          <ac:chgData name="Yoel Kortick" userId="167978f5-7f40-4909-85d5-d4149554ad4e" providerId="ADAL" clId="{EB5CFF90-8C79-42E4-9A23-2D3FA11D4D76}" dt="2023-07-02T13:31:45.459" v="8820"/>
          <ac:cxnSpMkLst>
            <pc:docMk/>
            <pc:sldMk cId="3944973780" sldId="1946"/>
            <ac:cxnSpMk id="23" creationId="{7A4855D1-E6C9-D669-3778-24D97FE0CE65}"/>
          </ac:cxnSpMkLst>
        </pc:cxnChg>
      </pc:sldChg>
      <pc:sldChg chg="addSp delSp modSp add mod">
        <pc:chgData name="Yoel Kortick" userId="167978f5-7f40-4909-85d5-d4149554ad4e" providerId="ADAL" clId="{EB5CFF90-8C79-42E4-9A23-2D3FA11D4D76}" dt="2023-07-04T11:16:15.267" v="12767"/>
        <pc:sldMkLst>
          <pc:docMk/>
          <pc:sldMk cId="1029525772" sldId="1947"/>
        </pc:sldMkLst>
        <pc:spChg chg="mod">
          <ac:chgData name="Yoel Kortick" userId="167978f5-7f40-4909-85d5-d4149554ad4e" providerId="ADAL" clId="{EB5CFF90-8C79-42E4-9A23-2D3FA11D4D76}" dt="2023-07-03T10:41:18.309" v="10113"/>
          <ac:spMkLst>
            <pc:docMk/>
            <pc:sldMk cId="1029525772" sldId="1947"/>
            <ac:spMk id="5" creationId="{E8A1DDA2-AC00-41D8-9746-AC602EB1E40A}"/>
          </ac:spMkLst>
        </pc:spChg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1029525772" sldId="1947"/>
            <ac:spMk id="6" creationId="{A71215A1-7835-4033-9657-BEA33A271663}"/>
          </ac:spMkLst>
        </pc:spChg>
        <pc:spChg chg="del">
          <ac:chgData name="Yoel Kortick" userId="167978f5-7f40-4909-85d5-d4149554ad4e" providerId="ADAL" clId="{EB5CFF90-8C79-42E4-9A23-2D3FA11D4D76}" dt="2023-07-02T13:33:18.929" v="8946" actId="478"/>
          <ac:spMkLst>
            <pc:docMk/>
            <pc:sldMk cId="1029525772" sldId="1947"/>
            <ac:spMk id="7" creationId="{5B278F19-9FBA-51E8-AA04-4D984BDA4033}"/>
          </ac:spMkLst>
        </pc:spChg>
        <pc:spChg chg="del">
          <ac:chgData name="Yoel Kortick" userId="167978f5-7f40-4909-85d5-d4149554ad4e" providerId="ADAL" clId="{EB5CFF90-8C79-42E4-9A23-2D3FA11D4D76}" dt="2023-07-02T13:33:18.148" v="8945" actId="478"/>
          <ac:spMkLst>
            <pc:docMk/>
            <pc:sldMk cId="1029525772" sldId="1947"/>
            <ac:spMk id="8" creationId="{586B8B4E-2AC3-7759-521F-1B39D378160E}"/>
          </ac:spMkLst>
        </pc:spChg>
        <pc:spChg chg="del">
          <ac:chgData name="Yoel Kortick" userId="167978f5-7f40-4909-85d5-d4149554ad4e" providerId="ADAL" clId="{EB5CFF90-8C79-42E4-9A23-2D3FA11D4D76}" dt="2023-07-02T13:33:14.941" v="8943" actId="478"/>
          <ac:spMkLst>
            <pc:docMk/>
            <pc:sldMk cId="1029525772" sldId="1947"/>
            <ac:spMk id="9" creationId="{BCB0EF4A-002C-FB59-9CA8-9AD5706543B2}"/>
          </ac:spMkLst>
        </pc:spChg>
        <pc:spChg chg="del mod">
          <ac:chgData name="Yoel Kortick" userId="167978f5-7f40-4909-85d5-d4149554ad4e" providerId="ADAL" clId="{EB5CFF90-8C79-42E4-9A23-2D3FA11D4D76}" dt="2023-07-02T13:43:22.116" v="9438" actId="478"/>
          <ac:spMkLst>
            <pc:docMk/>
            <pc:sldMk cId="1029525772" sldId="1947"/>
            <ac:spMk id="10" creationId="{9040F4DD-450D-C3E7-8DA3-FC1FBB314719}"/>
          </ac:spMkLst>
        </pc:spChg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1029525772" sldId="1947"/>
            <ac:spMk id="18" creationId="{F1A6CD5F-76C8-63BE-A215-492DB3928E9F}"/>
          </ac:spMkLst>
        </pc:spChg>
        <pc:spChg chg="mod">
          <ac:chgData name="Yoel Kortick" userId="167978f5-7f40-4909-85d5-d4149554ad4e" providerId="ADAL" clId="{EB5CFF90-8C79-42E4-9A23-2D3FA11D4D76}" dt="2023-07-02T13:44:04.890" v="9584" actId="1035"/>
          <ac:spMkLst>
            <pc:docMk/>
            <pc:sldMk cId="1029525772" sldId="1947"/>
            <ac:spMk id="25" creationId="{9EEE29C0-E642-117D-E6CE-852B884543E1}"/>
          </ac:spMkLst>
        </pc:spChg>
        <pc:picChg chg="del">
          <ac:chgData name="Yoel Kortick" userId="167978f5-7f40-4909-85d5-d4149554ad4e" providerId="ADAL" clId="{EB5CFF90-8C79-42E4-9A23-2D3FA11D4D76}" dt="2023-07-02T13:32:34.796" v="8823" actId="478"/>
          <ac:picMkLst>
            <pc:docMk/>
            <pc:sldMk cId="1029525772" sldId="1947"/>
            <ac:picMk id="4" creationId="{B267C1B3-288F-C67C-DF69-DB6A694A2701}"/>
          </ac:picMkLst>
        </pc:picChg>
        <pc:picChg chg="add del mod ord">
          <ac:chgData name="Yoel Kortick" userId="167978f5-7f40-4909-85d5-d4149554ad4e" providerId="ADAL" clId="{EB5CFF90-8C79-42E4-9A23-2D3FA11D4D76}" dt="2023-07-02T13:43:20.677" v="9437" actId="478"/>
          <ac:picMkLst>
            <pc:docMk/>
            <pc:sldMk cId="1029525772" sldId="1947"/>
            <ac:picMk id="11" creationId="{92284ABF-A0EC-AF6F-A6E8-AD6388AAB73B}"/>
          </ac:picMkLst>
        </pc:picChg>
        <pc:picChg chg="add mod ord">
          <ac:chgData name="Yoel Kortick" userId="167978f5-7f40-4909-85d5-d4149554ad4e" providerId="ADAL" clId="{EB5CFF90-8C79-42E4-9A23-2D3FA11D4D76}" dt="2023-07-02T13:44:47.911" v="9659" actId="208"/>
          <ac:picMkLst>
            <pc:docMk/>
            <pc:sldMk cId="1029525772" sldId="1947"/>
            <ac:picMk id="21" creationId="{95DBF6D3-1DE0-54F1-ED76-E4A3B7B5994B}"/>
          </ac:picMkLst>
        </pc:picChg>
        <pc:cxnChg chg="del">
          <ac:chgData name="Yoel Kortick" userId="167978f5-7f40-4909-85d5-d4149554ad4e" providerId="ADAL" clId="{EB5CFF90-8C79-42E4-9A23-2D3FA11D4D76}" dt="2023-07-02T13:33:19.646" v="8947" actId="478"/>
          <ac:cxnSpMkLst>
            <pc:docMk/>
            <pc:sldMk cId="1029525772" sldId="1947"/>
            <ac:cxnSpMk id="12" creationId="{2A3E06CA-3660-8966-98C9-79BB0D287CDC}"/>
          </ac:cxnSpMkLst>
        </pc:cxnChg>
        <pc:cxnChg chg="del">
          <ac:chgData name="Yoel Kortick" userId="167978f5-7f40-4909-85d5-d4149554ad4e" providerId="ADAL" clId="{EB5CFF90-8C79-42E4-9A23-2D3FA11D4D76}" dt="2023-07-02T13:33:17.272" v="8944" actId="478"/>
          <ac:cxnSpMkLst>
            <pc:docMk/>
            <pc:sldMk cId="1029525772" sldId="1947"/>
            <ac:cxnSpMk id="13" creationId="{74D2D9FC-761F-4700-3E4D-FA2BDDE54FDE}"/>
          </ac:cxnSpMkLst>
        </pc:cxnChg>
        <pc:cxnChg chg="del mod">
          <ac:chgData name="Yoel Kortick" userId="167978f5-7f40-4909-85d5-d4149554ad4e" providerId="ADAL" clId="{EB5CFF90-8C79-42E4-9A23-2D3FA11D4D76}" dt="2023-07-02T13:43:23.330" v="9439" actId="478"/>
          <ac:cxnSpMkLst>
            <pc:docMk/>
            <pc:sldMk cId="1029525772" sldId="1947"/>
            <ac:cxnSpMk id="16" creationId="{36ECC4F6-C291-99DB-FD75-97A7885B0468}"/>
          </ac:cxnSpMkLst>
        </pc:cxnChg>
        <pc:cxnChg chg="del mod">
          <ac:chgData name="Yoel Kortick" userId="167978f5-7f40-4909-85d5-d4149554ad4e" providerId="ADAL" clId="{EB5CFF90-8C79-42E4-9A23-2D3FA11D4D76}" dt="2023-07-02T13:44:34.596" v="9654" actId="478"/>
          <ac:cxnSpMkLst>
            <pc:docMk/>
            <pc:sldMk cId="1029525772" sldId="1947"/>
            <ac:cxnSpMk id="19" creationId="{96359BF6-AF4A-F154-F143-09FC8A146E20}"/>
          </ac:cxnSpMkLst>
        </pc:cxnChg>
        <pc:cxnChg chg="del mod">
          <ac:chgData name="Yoel Kortick" userId="167978f5-7f40-4909-85d5-d4149554ad4e" providerId="ADAL" clId="{EB5CFF90-8C79-42E4-9A23-2D3FA11D4D76}" dt="2023-07-02T13:44:35.617" v="9655" actId="478"/>
          <ac:cxnSpMkLst>
            <pc:docMk/>
            <pc:sldMk cId="1029525772" sldId="1947"/>
            <ac:cxnSpMk id="23" creationId="{7A4855D1-E6C9-D669-3778-24D97FE0CE65}"/>
          </ac:cxnSpMkLst>
        </pc:cxnChg>
      </pc:sldChg>
      <pc:sldChg chg="addSp delSp modSp add mod">
        <pc:chgData name="Yoel Kortick" userId="167978f5-7f40-4909-85d5-d4149554ad4e" providerId="ADAL" clId="{EB5CFF90-8C79-42E4-9A23-2D3FA11D4D76}" dt="2023-07-04T11:16:15.267" v="12767"/>
        <pc:sldMkLst>
          <pc:docMk/>
          <pc:sldMk cId="801114568" sldId="1948"/>
        </pc:sldMkLst>
        <pc:spChg chg="mod">
          <ac:chgData name="Yoel Kortick" userId="167978f5-7f40-4909-85d5-d4149554ad4e" providerId="ADAL" clId="{EB5CFF90-8C79-42E4-9A23-2D3FA11D4D76}" dt="2023-07-03T10:41:18.309" v="10113"/>
          <ac:spMkLst>
            <pc:docMk/>
            <pc:sldMk cId="801114568" sldId="1948"/>
            <ac:spMk id="5" creationId="{E8A1DDA2-AC00-41D8-9746-AC602EB1E40A}"/>
          </ac:spMkLst>
        </pc:spChg>
        <pc:spChg chg="mod">
          <ac:chgData name="Yoel Kortick" userId="167978f5-7f40-4909-85d5-d4149554ad4e" providerId="ADAL" clId="{EB5CFF90-8C79-42E4-9A23-2D3FA11D4D76}" dt="2023-07-02T13:37:15.400" v="9023" actId="1035"/>
          <ac:spMkLst>
            <pc:docMk/>
            <pc:sldMk cId="801114568" sldId="1948"/>
            <ac:spMk id="6" creationId="{A71215A1-7835-4033-9657-BEA33A271663}"/>
          </ac:spMkLst>
        </pc:spChg>
        <pc:spChg chg="del">
          <ac:chgData name="Yoel Kortick" userId="167978f5-7f40-4909-85d5-d4149554ad4e" providerId="ADAL" clId="{EB5CFF90-8C79-42E4-9A23-2D3FA11D4D76}" dt="2023-07-02T13:35:44.853" v="8967" actId="478"/>
          <ac:spMkLst>
            <pc:docMk/>
            <pc:sldMk cId="801114568" sldId="1948"/>
            <ac:spMk id="10" creationId="{9040F4DD-450D-C3E7-8DA3-FC1FBB314719}"/>
          </ac:spMkLst>
        </pc:spChg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801114568" sldId="1948"/>
            <ac:spMk id="18" creationId="{F1A6CD5F-76C8-63BE-A215-492DB3928E9F}"/>
          </ac:spMkLst>
        </pc:spChg>
        <pc:spChg chg="mod">
          <ac:chgData name="Yoel Kortick" userId="167978f5-7f40-4909-85d5-d4149554ad4e" providerId="ADAL" clId="{EB5CFF90-8C79-42E4-9A23-2D3FA11D4D76}" dt="2023-07-02T13:37:10.850" v="9019" actId="1036"/>
          <ac:spMkLst>
            <pc:docMk/>
            <pc:sldMk cId="801114568" sldId="1948"/>
            <ac:spMk id="25" creationId="{9EEE29C0-E642-117D-E6CE-852B884543E1}"/>
          </ac:spMkLst>
        </pc:spChg>
        <pc:picChg chg="add mod ord">
          <ac:chgData name="Yoel Kortick" userId="167978f5-7f40-4909-85d5-d4149554ad4e" providerId="ADAL" clId="{EB5CFF90-8C79-42E4-9A23-2D3FA11D4D76}" dt="2023-07-02T14:12:26.967" v="10006" actId="208"/>
          <ac:picMkLst>
            <pc:docMk/>
            <pc:sldMk cId="801114568" sldId="1948"/>
            <ac:picMk id="4" creationId="{F48B6767-F718-C755-D25C-BB9B171EF68E}"/>
          </ac:picMkLst>
        </pc:picChg>
        <pc:picChg chg="del">
          <ac:chgData name="Yoel Kortick" userId="167978f5-7f40-4909-85d5-d4149554ad4e" providerId="ADAL" clId="{EB5CFF90-8C79-42E4-9A23-2D3FA11D4D76}" dt="2023-07-02T13:35:40.114" v="8965" actId="478"/>
          <ac:picMkLst>
            <pc:docMk/>
            <pc:sldMk cId="801114568" sldId="1948"/>
            <ac:picMk id="11" creationId="{92284ABF-A0EC-AF6F-A6E8-AD6388AAB73B}"/>
          </ac:picMkLst>
        </pc:picChg>
        <pc:cxnChg chg="del">
          <ac:chgData name="Yoel Kortick" userId="167978f5-7f40-4909-85d5-d4149554ad4e" providerId="ADAL" clId="{EB5CFF90-8C79-42E4-9A23-2D3FA11D4D76}" dt="2023-07-02T13:35:49.075" v="8969" actId="478"/>
          <ac:cxnSpMkLst>
            <pc:docMk/>
            <pc:sldMk cId="801114568" sldId="1948"/>
            <ac:cxnSpMk id="16" creationId="{36ECC4F6-C291-99DB-FD75-97A7885B0468}"/>
          </ac:cxnSpMkLst>
        </pc:cxnChg>
        <pc:cxnChg chg="mod">
          <ac:chgData name="Yoel Kortick" userId="167978f5-7f40-4909-85d5-d4149554ad4e" providerId="ADAL" clId="{EB5CFF90-8C79-42E4-9A23-2D3FA11D4D76}" dt="2023-07-02T13:37:10.850" v="9019" actId="1036"/>
          <ac:cxnSpMkLst>
            <pc:docMk/>
            <pc:sldMk cId="801114568" sldId="1948"/>
            <ac:cxnSpMk id="19" creationId="{96359BF6-AF4A-F154-F143-09FC8A146E20}"/>
          </ac:cxnSpMkLst>
        </pc:cxnChg>
        <pc:cxnChg chg="del">
          <ac:chgData name="Yoel Kortick" userId="167978f5-7f40-4909-85d5-d4149554ad4e" providerId="ADAL" clId="{EB5CFF90-8C79-42E4-9A23-2D3FA11D4D76}" dt="2023-07-02T13:36:29.446" v="9015" actId="478"/>
          <ac:cxnSpMkLst>
            <pc:docMk/>
            <pc:sldMk cId="801114568" sldId="1948"/>
            <ac:cxnSpMk id="23" creationId="{7A4855D1-E6C9-D669-3778-24D97FE0CE65}"/>
          </ac:cxnSpMkLst>
        </pc:cxnChg>
      </pc:sldChg>
      <pc:sldChg chg="addSp delSp modSp add mod">
        <pc:chgData name="Yoel Kortick" userId="167978f5-7f40-4909-85d5-d4149554ad4e" providerId="ADAL" clId="{EB5CFF90-8C79-42E4-9A23-2D3FA11D4D76}" dt="2023-07-04T11:16:15.267" v="12767"/>
        <pc:sldMkLst>
          <pc:docMk/>
          <pc:sldMk cId="1202183497" sldId="1949"/>
        </pc:sldMkLst>
        <pc:spChg chg="mod">
          <ac:chgData name="Yoel Kortick" userId="167978f5-7f40-4909-85d5-d4149554ad4e" providerId="ADAL" clId="{EB5CFF90-8C79-42E4-9A23-2D3FA11D4D76}" dt="2023-07-03T10:41:18.309" v="10113"/>
          <ac:spMkLst>
            <pc:docMk/>
            <pc:sldMk cId="1202183497" sldId="1949"/>
            <ac:spMk id="5" creationId="{E8A1DDA2-AC00-41D8-9746-AC602EB1E40A}"/>
          </ac:spMkLst>
        </pc:spChg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1202183497" sldId="1949"/>
            <ac:spMk id="6" creationId="{A71215A1-7835-4033-9657-BEA33A271663}"/>
          </ac:spMkLst>
        </pc:spChg>
        <pc:spChg chg="add">
          <ac:chgData name="Yoel Kortick" userId="167978f5-7f40-4909-85d5-d4149554ad4e" providerId="ADAL" clId="{EB5CFF90-8C79-42E4-9A23-2D3FA11D4D76}" dt="2023-07-02T13:38:16.190" v="9135" actId="11529"/>
          <ac:spMkLst>
            <pc:docMk/>
            <pc:sldMk cId="1202183497" sldId="1949"/>
            <ac:spMk id="8" creationId="{A7A07B10-FB2E-E731-1C7D-6E5D8B17DC4B}"/>
          </ac:spMkLst>
        </pc:spChg>
        <pc:spChg chg="del">
          <ac:chgData name="Yoel Kortick" userId="167978f5-7f40-4909-85d5-d4149554ad4e" providerId="ADAL" clId="{EB5CFF90-8C79-42E4-9A23-2D3FA11D4D76}" dt="2023-07-02T13:37:27.919" v="9025" actId="478"/>
          <ac:spMkLst>
            <pc:docMk/>
            <pc:sldMk cId="1202183497" sldId="1949"/>
            <ac:spMk id="18" creationId="{F1A6CD5F-76C8-63BE-A215-492DB3928E9F}"/>
          </ac:spMkLst>
        </pc:spChg>
        <pc:spChg chg="del">
          <ac:chgData name="Yoel Kortick" userId="167978f5-7f40-4909-85d5-d4149554ad4e" providerId="ADAL" clId="{EB5CFF90-8C79-42E4-9A23-2D3FA11D4D76}" dt="2023-07-02T13:37:27.919" v="9025" actId="478"/>
          <ac:spMkLst>
            <pc:docMk/>
            <pc:sldMk cId="1202183497" sldId="1949"/>
            <ac:spMk id="25" creationId="{9EEE29C0-E642-117D-E6CE-852B884543E1}"/>
          </ac:spMkLst>
        </pc:spChg>
        <pc:picChg chg="del">
          <ac:chgData name="Yoel Kortick" userId="167978f5-7f40-4909-85d5-d4149554ad4e" providerId="ADAL" clId="{EB5CFF90-8C79-42E4-9A23-2D3FA11D4D76}" dt="2023-07-02T13:37:27.919" v="9025" actId="478"/>
          <ac:picMkLst>
            <pc:docMk/>
            <pc:sldMk cId="1202183497" sldId="1949"/>
            <ac:picMk id="4" creationId="{F48B6767-F718-C755-D25C-BB9B171EF68E}"/>
          </ac:picMkLst>
        </pc:picChg>
        <pc:picChg chg="add mod">
          <ac:chgData name="Yoel Kortick" userId="167978f5-7f40-4909-85d5-d4149554ad4e" providerId="ADAL" clId="{EB5CFF90-8C79-42E4-9A23-2D3FA11D4D76}" dt="2023-07-02T13:37:46.856" v="9065" actId="1076"/>
          <ac:picMkLst>
            <pc:docMk/>
            <pc:sldMk cId="1202183497" sldId="1949"/>
            <ac:picMk id="7" creationId="{BAB7D4EB-1D3C-FB4A-74A8-65AC70594FC6}"/>
          </ac:picMkLst>
        </pc:picChg>
        <pc:cxnChg chg="del">
          <ac:chgData name="Yoel Kortick" userId="167978f5-7f40-4909-85d5-d4149554ad4e" providerId="ADAL" clId="{EB5CFF90-8C79-42E4-9A23-2D3FA11D4D76}" dt="2023-07-02T13:37:27.919" v="9025" actId="478"/>
          <ac:cxnSpMkLst>
            <pc:docMk/>
            <pc:sldMk cId="1202183497" sldId="1949"/>
            <ac:cxnSpMk id="19" creationId="{96359BF6-AF4A-F154-F143-09FC8A146E20}"/>
          </ac:cxnSpMkLst>
        </pc:cxnChg>
      </pc:sldChg>
      <pc:sldChg chg="addSp delSp modSp add mod">
        <pc:chgData name="Yoel Kortick" userId="167978f5-7f40-4909-85d5-d4149554ad4e" providerId="ADAL" clId="{EB5CFF90-8C79-42E4-9A23-2D3FA11D4D76}" dt="2023-07-03T10:41:18.309" v="10113"/>
        <pc:sldMkLst>
          <pc:docMk/>
          <pc:sldMk cId="4126742501" sldId="1950"/>
        </pc:sldMkLst>
        <pc:spChg chg="mod">
          <ac:chgData name="Yoel Kortick" userId="167978f5-7f40-4909-85d5-d4149554ad4e" providerId="ADAL" clId="{EB5CFF90-8C79-42E4-9A23-2D3FA11D4D76}" dt="2023-07-03T10:41:18.309" v="10113"/>
          <ac:spMkLst>
            <pc:docMk/>
            <pc:sldMk cId="4126742501" sldId="1950"/>
            <ac:spMk id="5" creationId="{E8A1DDA2-AC00-41D8-9746-AC602EB1E40A}"/>
          </ac:spMkLst>
        </pc:spChg>
        <pc:spChg chg="mod">
          <ac:chgData name="Yoel Kortick" userId="167978f5-7f40-4909-85d5-d4149554ad4e" providerId="ADAL" clId="{EB5CFF90-8C79-42E4-9A23-2D3FA11D4D76}" dt="2023-07-02T13:39:27.447" v="9233" actId="20577"/>
          <ac:spMkLst>
            <pc:docMk/>
            <pc:sldMk cId="4126742501" sldId="1950"/>
            <ac:spMk id="6" creationId="{A71215A1-7835-4033-9657-BEA33A271663}"/>
          </ac:spMkLst>
        </pc:spChg>
        <pc:spChg chg="add mod">
          <ac:chgData name="Yoel Kortick" userId="167978f5-7f40-4909-85d5-d4149554ad4e" providerId="ADAL" clId="{EB5CFF90-8C79-42E4-9A23-2D3FA11D4D76}" dt="2023-07-02T13:39:39.037" v="9241" actId="1035"/>
          <ac:spMkLst>
            <pc:docMk/>
            <pc:sldMk cId="4126742501" sldId="1950"/>
            <ac:spMk id="9" creationId="{F584CD6D-9A2C-030D-F541-200757FE8A11}"/>
          </ac:spMkLst>
        </pc:spChg>
        <pc:spChg chg="add">
          <ac:chgData name="Yoel Kortick" userId="167978f5-7f40-4909-85d5-d4149554ad4e" providerId="ADAL" clId="{EB5CFF90-8C79-42E4-9A23-2D3FA11D4D76}" dt="2023-07-02T13:39:43.624" v="9242" actId="11529"/>
          <ac:spMkLst>
            <pc:docMk/>
            <pc:sldMk cId="4126742501" sldId="1950"/>
            <ac:spMk id="10" creationId="{8B017C36-83E8-CF6F-1811-79298DBE712B}"/>
          </ac:spMkLst>
        </pc:spChg>
        <pc:picChg chg="add mod">
          <ac:chgData name="Yoel Kortick" userId="167978f5-7f40-4909-85d5-d4149554ad4e" providerId="ADAL" clId="{EB5CFF90-8C79-42E4-9A23-2D3FA11D4D76}" dt="2023-07-02T13:39:29.920" v="9234" actId="208"/>
          <ac:picMkLst>
            <pc:docMk/>
            <pc:sldMk cId="4126742501" sldId="1950"/>
            <ac:picMk id="4" creationId="{38E95F75-5097-A645-86D0-52875F5645FC}"/>
          </ac:picMkLst>
        </pc:picChg>
        <pc:picChg chg="del">
          <ac:chgData name="Yoel Kortick" userId="167978f5-7f40-4909-85d5-d4149554ad4e" providerId="ADAL" clId="{EB5CFF90-8C79-42E4-9A23-2D3FA11D4D76}" dt="2023-07-02T13:39:04.550" v="9137" actId="478"/>
          <ac:picMkLst>
            <pc:docMk/>
            <pc:sldMk cId="4126742501" sldId="1950"/>
            <ac:picMk id="7" creationId="{BAB7D4EB-1D3C-FB4A-74A8-65AC70594FC6}"/>
          </ac:picMkLst>
        </pc:picChg>
        <pc:picChg chg="add del">
          <ac:chgData name="Yoel Kortick" userId="167978f5-7f40-4909-85d5-d4149554ad4e" providerId="ADAL" clId="{EB5CFF90-8C79-42E4-9A23-2D3FA11D4D76}" dt="2023-07-02T13:40:16.825" v="9244" actId="22"/>
          <ac:picMkLst>
            <pc:docMk/>
            <pc:sldMk cId="4126742501" sldId="1950"/>
            <ac:picMk id="12" creationId="{17C98FF9-F717-8F26-8E48-F7B2B8043648}"/>
          </ac:picMkLst>
        </pc:picChg>
      </pc:sldChg>
      <pc:sldChg chg="addSp delSp modSp add mod">
        <pc:chgData name="Yoel Kortick" userId="167978f5-7f40-4909-85d5-d4149554ad4e" providerId="ADAL" clId="{EB5CFF90-8C79-42E4-9A23-2D3FA11D4D76}" dt="2023-07-04T11:16:15.267" v="12767"/>
        <pc:sldMkLst>
          <pc:docMk/>
          <pc:sldMk cId="3281766744" sldId="1951"/>
        </pc:sldMkLst>
        <pc:spChg chg="mod">
          <ac:chgData name="Yoel Kortick" userId="167978f5-7f40-4909-85d5-d4149554ad4e" providerId="ADAL" clId="{EB5CFF90-8C79-42E4-9A23-2D3FA11D4D76}" dt="2023-07-03T10:41:18.309" v="10113"/>
          <ac:spMkLst>
            <pc:docMk/>
            <pc:sldMk cId="3281766744" sldId="1951"/>
            <ac:spMk id="5" creationId="{E8A1DDA2-AC00-41D8-9746-AC602EB1E40A}"/>
          </ac:spMkLst>
        </pc:spChg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3281766744" sldId="1951"/>
            <ac:spMk id="6" creationId="{A71215A1-7835-4033-9657-BEA33A271663}"/>
          </ac:spMkLst>
        </pc:spChg>
        <pc:spChg chg="mod">
          <ac:chgData name="Yoel Kortick" userId="167978f5-7f40-4909-85d5-d4149554ad4e" providerId="ADAL" clId="{EB5CFF90-8C79-42E4-9A23-2D3FA11D4D76}" dt="2023-07-02T13:41:25.986" v="9433" actId="14100"/>
          <ac:spMkLst>
            <pc:docMk/>
            <pc:sldMk cId="3281766744" sldId="1951"/>
            <ac:spMk id="8" creationId="{A7A07B10-FB2E-E731-1C7D-6E5D8B17DC4B}"/>
          </ac:spMkLst>
        </pc:spChg>
        <pc:spChg chg="del">
          <ac:chgData name="Yoel Kortick" userId="167978f5-7f40-4909-85d5-d4149554ad4e" providerId="ADAL" clId="{EB5CFF90-8C79-42E4-9A23-2D3FA11D4D76}" dt="2023-07-02T13:41:28.959" v="9434" actId="478"/>
          <ac:spMkLst>
            <pc:docMk/>
            <pc:sldMk cId="3281766744" sldId="1951"/>
            <ac:spMk id="9" creationId="{F584CD6D-9A2C-030D-F541-200757FE8A11}"/>
          </ac:spMkLst>
        </pc:spChg>
        <pc:spChg chg="del">
          <ac:chgData name="Yoel Kortick" userId="167978f5-7f40-4909-85d5-d4149554ad4e" providerId="ADAL" clId="{EB5CFF90-8C79-42E4-9A23-2D3FA11D4D76}" dt="2023-07-02T13:41:30.145" v="9435" actId="478"/>
          <ac:spMkLst>
            <pc:docMk/>
            <pc:sldMk cId="3281766744" sldId="1951"/>
            <ac:spMk id="10" creationId="{8B017C36-83E8-CF6F-1811-79298DBE712B}"/>
          </ac:spMkLst>
        </pc:spChg>
        <pc:picChg chg="del">
          <ac:chgData name="Yoel Kortick" userId="167978f5-7f40-4909-85d5-d4149554ad4e" providerId="ADAL" clId="{EB5CFF90-8C79-42E4-9A23-2D3FA11D4D76}" dt="2023-07-02T13:41:12.661" v="9421" actId="478"/>
          <ac:picMkLst>
            <pc:docMk/>
            <pc:sldMk cId="3281766744" sldId="1951"/>
            <ac:picMk id="4" creationId="{38E95F75-5097-A645-86D0-52875F5645FC}"/>
          </ac:picMkLst>
        </pc:picChg>
        <pc:picChg chg="add mod ord">
          <ac:chgData name="Yoel Kortick" userId="167978f5-7f40-4909-85d5-d4149554ad4e" providerId="ADAL" clId="{EB5CFF90-8C79-42E4-9A23-2D3FA11D4D76}" dt="2023-07-02T13:41:19.080" v="9431" actId="167"/>
          <ac:picMkLst>
            <pc:docMk/>
            <pc:sldMk cId="3281766744" sldId="1951"/>
            <ac:picMk id="7" creationId="{67478EAC-B022-C3B0-2DCB-C1F123FE4195}"/>
          </ac:picMkLst>
        </pc:picChg>
        <pc:cxnChg chg="add mod">
          <ac:chgData name="Yoel Kortick" userId="167978f5-7f40-4909-85d5-d4149554ad4e" providerId="ADAL" clId="{EB5CFF90-8C79-42E4-9A23-2D3FA11D4D76}" dt="2023-07-02T13:48:55.466" v="9755" actId="208"/>
          <ac:cxnSpMkLst>
            <pc:docMk/>
            <pc:sldMk cId="3281766744" sldId="1951"/>
            <ac:cxnSpMk id="12" creationId="{22371792-23ED-1345-62EE-E81D17D7E9CA}"/>
          </ac:cxnSpMkLst>
        </pc:cxnChg>
      </pc:sldChg>
      <pc:sldChg chg="modSp add mod">
        <pc:chgData name="Yoel Kortick" userId="167978f5-7f40-4909-85d5-d4149554ad4e" providerId="ADAL" clId="{EB5CFF90-8C79-42E4-9A23-2D3FA11D4D76}" dt="2023-07-04T11:16:15.267" v="12767"/>
        <pc:sldMkLst>
          <pc:docMk/>
          <pc:sldMk cId="1145693962" sldId="1952"/>
        </pc:sldMkLst>
        <pc:spChg chg="mod">
          <ac:chgData name="Yoel Kortick" userId="167978f5-7f40-4909-85d5-d4149554ad4e" providerId="ADAL" clId="{EB5CFF90-8C79-42E4-9A23-2D3FA11D4D76}" dt="2023-07-03T10:41:18.309" v="10113"/>
          <ac:spMkLst>
            <pc:docMk/>
            <pc:sldMk cId="1145693962" sldId="1952"/>
            <ac:spMk id="5" creationId="{E8A1DDA2-AC00-41D8-9746-AC602EB1E40A}"/>
          </ac:spMkLst>
        </pc:spChg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1145693962" sldId="1952"/>
            <ac:spMk id="18" creationId="{F1A6CD5F-76C8-63BE-A215-492DB3928E9F}"/>
          </ac:spMkLst>
        </pc:spChg>
      </pc:sldChg>
      <pc:sldChg chg="addSp delSp modSp add mod">
        <pc:chgData name="Yoel Kortick" userId="167978f5-7f40-4909-85d5-d4149554ad4e" providerId="ADAL" clId="{EB5CFF90-8C79-42E4-9A23-2D3FA11D4D76}" dt="2023-07-04T11:16:15.267" v="12767"/>
        <pc:sldMkLst>
          <pc:docMk/>
          <pc:sldMk cId="3453237443" sldId="1953"/>
        </pc:sldMkLst>
        <pc:spChg chg="mod">
          <ac:chgData name="Yoel Kortick" userId="167978f5-7f40-4909-85d5-d4149554ad4e" providerId="ADAL" clId="{EB5CFF90-8C79-42E4-9A23-2D3FA11D4D76}" dt="2023-07-03T10:41:18.309" v="10113"/>
          <ac:spMkLst>
            <pc:docMk/>
            <pc:sldMk cId="3453237443" sldId="1953"/>
            <ac:spMk id="5" creationId="{E8A1DDA2-AC00-41D8-9746-AC602EB1E40A}"/>
          </ac:spMkLst>
        </pc:spChg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3453237443" sldId="1953"/>
            <ac:spMk id="6" creationId="{A71215A1-7835-4033-9657-BEA33A271663}"/>
          </ac:spMkLst>
        </pc:spChg>
        <pc:spChg chg="add">
          <ac:chgData name="Yoel Kortick" userId="167978f5-7f40-4909-85d5-d4149554ad4e" providerId="ADAL" clId="{EB5CFF90-8C79-42E4-9A23-2D3FA11D4D76}" dt="2023-07-02T13:47:53.951" v="9747" actId="11529"/>
          <ac:spMkLst>
            <pc:docMk/>
            <pc:sldMk cId="3453237443" sldId="1953"/>
            <ac:spMk id="7" creationId="{AE884B05-F64A-F585-2675-2DB8FE699D03}"/>
          </ac:spMkLst>
        </pc:spChg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3453237443" sldId="1953"/>
            <ac:spMk id="18" creationId="{F1A6CD5F-76C8-63BE-A215-492DB3928E9F}"/>
          </ac:spMkLst>
        </pc:spChg>
        <pc:picChg chg="add mod">
          <ac:chgData name="Yoel Kortick" userId="167978f5-7f40-4909-85d5-d4149554ad4e" providerId="ADAL" clId="{EB5CFF90-8C79-42E4-9A23-2D3FA11D4D76}" dt="2023-07-02T13:47:44.294" v="9746" actId="208"/>
          <ac:picMkLst>
            <pc:docMk/>
            <pc:sldMk cId="3453237443" sldId="1953"/>
            <ac:picMk id="4" creationId="{984964A6-6395-F8A7-82E0-E19F7D78D40F}"/>
          </ac:picMkLst>
        </pc:picChg>
        <pc:picChg chg="del">
          <ac:chgData name="Yoel Kortick" userId="167978f5-7f40-4909-85d5-d4149554ad4e" providerId="ADAL" clId="{EB5CFF90-8C79-42E4-9A23-2D3FA11D4D76}" dt="2023-07-02T13:46:52.564" v="9661" actId="478"/>
          <ac:picMkLst>
            <pc:docMk/>
            <pc:sldMk cId="3453237443" sldId="1953"/>
            <ac:picMk id="21" creationId="{95DBF6D3-1DE0-54F1-ED76-E4A3B7B5994B}"/>
          </ac:picMkLst>
        </pc:picChg>
        <pc:cxnChg chg="add mod">
          <ac:chgData name="Yoel Kortick" userId="167978f5-7f40-4909-85d5-d4149554ad4e" providerId="ADAL" clId="{EB5CFF90-8C79-42E4-9A23-2D3FA11D4D76}" dt="2023-07-02T13:48:06.125" v="9750" actId="1582"/>
          <ac:cxnSpMkLst>
            <pc:docMk/>
            <pc:sldMk cId="3453237443" sldId="1953"/>
            <ac:cxnSpMk id="9" creationId="{796709BF-DC5E-2F52-822C-8DE37FD6FA5D}"/>
          </ac:cxnSpMkLst>
        </pc:cxnChg>
      </pc:sldChg>
      <pc:sldChg chg="addSp delSp modSp add mod">
        <pc:chgData name="Yoel Kortick" userId="167978f5-7f40-4909-85d5-d4149554ad4e" providerId="ADAL" clId="{EB5CFF90-8C79-42E4-9A23-2D3FA11D4D76}" dt="2023-07-04T11:16:15.267" v="12767"/>
        <pc:sldMkLst>
          <pc:docMk/>
          <pc:sldMk cId="3575201690" sldId="1954"/>
        </pc:sldMkLst>
        <pc:spChg chg="mod">
          <ac:chgData name="Yoel Kortick" userId="167978f5-7f40-4909-85d5-d4149554ad4e" providerId="ADAL" clId="{EB5CFF90-8C79-42E4-9A23-2D3FA11D4D76}" dt="2023-07-03T10:41:18.309" v="10113"/>
          <ac:spMkLst>
            <pc:docMk/>
            <pc:sldMk cId="3575201690" sldId="1954"/>
            <ac:spMk id="5" creationId="{E8A1DDA2-AC00-41D8-9746-AC602EB1E40A}"/>
          </ac:spMkLst>
        </pc:spChg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3575201690" sldId="1954"/>
            <ac:spMk id="6" creationId="{A71215A1-7835-4033-9657-BEA33A271663}"/>
          </ac:spMkLst>
        </pc:spChg>
        <pc:spChg chg="del">
          <ac:chgData name="Yoel Kortick" userId="167978f5-7f40-4909-85d5-d4149554ad4e" providerId="ADAL" clId="{EB5CFF90-8C79-42E4-9A23-2D3FA11D4D76}" dt="2023-07-02T13:50:13.782" v="9770" actId="478"/>
          <ac:spMkLst>
            <pc:docMk/>
            <pc:sldMk cId="3575201690" sldId="1954"/>
            <ac:spMk id="8" creationId="{A7A07B10-FB2E-E731-1C7D-6E5D8B17DC4B}"/>
          </ac:spMkLst>
        </pc:spChg>
        <pc:spChg chg="add">
          <ac:chgData name="Yoel Kortick" userId="167978f5-7f40-4909-85d5-d4149554ad4e" providerId="ADAL" clId="{EB5CFF90-8C79-42E4-9A23-2D3FA11D4D76}" dt="2023-07-02T13:50:06.985" v="9767" actId="11529"/>
          <ac:spMkLst>
            <pc:docMk/>
            <pc:sldMk cId="3575201690" sldId="1954"/>
            <ac:spMk id="9" creationId="{7379DCA4-8EEF-2421-16D6-9378143997C3}"/>
          </ac:spMkLst>
        </pc:spChg>
        <pc:picChg chg="add mod ord">
          <ac:chgData name="Yoel Kortick" userId="167978f5-7f40-4909-85d5-d4149554ad4e" providerId="ADAL" clId="{EB5CFF90-8C79-42E4-9A23-2D3FA11D4D76}" dt="2023-07-02T13:50:08.637" v="9768" actId="167"/>
          <ac:picMkLst>
            <pc:docMk/>
            <pc:sldMk cId="3575201690" sldId="1954"/>
            <ac:picMk id="4" creationId="{5EEEF166-BABF-AE60-0D19-51E359BE9D24}"/>
          </ac:picMkLst>
        </pc:picChg>
        <pc:picChg chg="del">
          <ac:chgData name="Yoel Kortick" userId="167978f5-7f40-4909-85d5-d4149554ad4e" providerId="ADAL" clId="{EB5CFF90-8C79-42E4-9A23-2D3FA11D4D76}" dt="2023-07-02T13:49:26.590" v="9757" actId="478"/>
          <ac:picMkLst>
            <pc:docMk/>
            <pc:sldMk cId="3575201690" sldId="1954"/>
            <ac:picMk id="7" creationId="{67478EAC-B022-C3B0-2DCB-C1F123FE4195}"/>
          </ac:picMkLst>
        </pc:picChg>
        <pc:cxnChg chg="del">
          <ac:chgData name="Yoel Kortick" userId="167978f5-7f40-4909-85d5-d4149554ad4e" providerId="ADAL" clId="{EB5CFF90-8C79-42E4-9A23-2D3FA11D4D76}" dt="2023-07-02T13:50:13.045" v="9769" actId="478"/>
          <ac:cxnSpMkLst>
            <pc:docMk/>
            <pc:sldMk cId="3575201690" sldId="1954"/>
            <ac:cxnSpMk id="12" creationId="{22371792-23ED-1345-62EE-E81D17D7E9CA}"/>
          </ac:cxnSpMkLst>
        </pc:cxnChg>
      </pc:sldChg>
      <pc:sldChg chg="addSp delSp modSp add mod">
        <pc:chgData name="Yoel Kortick" userId="167978f5-7f40-4909-85d5-d4149554ad4e" providerId="ADAL" clId="{EB5CFF90-8C79-42E4-9A23-2D3FA11D4D76}" dt="2023-07-04T11:16:15.267" v="12767"/>
        <pc:sldMkLst>
          <pc:docMk/>
          <pc:sldMk cId="940254250" sldId="1955"/>
        </pc:sldMkLst>
        <pc:spChg chg="mod">
          <ac:chgData name="Yoel Kortick" userId="167978f5-7f40-4909-85d5-d4149554ad4e" providerId="ADAL" clId="{EB5CFF90-8C79-42E4-9A23-2D3FA11D4D76}" dt="2023-07-03T10:41:18.309" v="10113"/>
          <ac:spMkLst>
            <pc:docMk/>
            <pc:sldMk cId="940254250" sldId="1955"/>
            <ac:spMk id="5" creationId="{E8A1DDA2-AC00-41D8-9746-AC602EB1E40A}"/>
          </ac:spMkLst>
        </pc:spChg>
        <pc:spChg chg="mod">
          <ac:chgData name="Yoel Kortick" userId="167978f5-7f40-4909-85d5-d4149554ad4e" providerId="ADAL" clId="{EB5CFF90-8C79-42E4-9A23-2D3FA11D4D76}" dt="2023-07-02T13:50:48.933" v="9804" actId="20577"/>
          <ac:spMkLst>
            <pc:docMk/>
            <pc:sldMk cId="940254250" sldId="1955"/>
            <ac:spMk id="6" creationId="{A71215A1-7835-4033-9657-BEA33A271663}"/>
          </ac:spMkLst>
        </pc:spChg>
        <pc:spChg chg="add mod">
          <ac:chgData name="Yoel Kortick" userId="167978f5-7f40-4909-85d5-d4149554ad4e" providerId="ADAL" clId="{EB5CFF90-8C79-42E4-9A23-2D3FA11D4D76}" dt="2023-07-02T13:51:10.108" v="9816" actId="1038"/>
          <ac:spMkLst>
            <pc:docMk/>
            <pc:sldMk cId="940254250" sldId="1955"/>
            <ac:spMk id="8" creationId="{0E4D37D5-79D2-1C57-AF65-58BF771D6958}"/>
          </ac:spMkLst>
        </pc:spChg>
        <pc:spChg chg="add mod">
          <ac:chgData name="Yoel Kortick" userId="167978f5-7f40-4909-85d5-d4149554ad4e" providerId="ADAL" clId="{EB5CFF90-8C79-42E4-9A23-2D3FA11D4D76}" dt="2023-07-04T11:16:15.267" v="12767"/>
          <ac:spMkLst>
            <pc:docMk/>
            <pc:sldMk cId="940254250" sldId="1955"/>
            <ac:spMk id="11" creationId="{0A9E0B94-800E-395A-C699-EC8DB8EF7B6F}"/>
          </ac:spMkLst>
        </pc:spChg>
        <pc:spChg chg="add mod">
          <ac:chgData name="Yoel Kortick" userId="167978f5-7f40-4909-85d5-d4149554ad4e" providerId="ADAL" clId="{EB5CFF90-8C79-42E4-9A23-2D3FA11D4D76}" dt="2023-07-02T13:55:57.027" v="9908" actId="1076"/>
          <ac:spMkLst>
            <pc:docMk/>
            <pc:sldMk cId="940254250" sldId="1955"/>
            <ac:spMk id="12" creationId="{2DBFC357-2A3E-588B-0423-19F364675919}"/>
          </ac:spMkLst>
        </pc:spChg>
        <pc:picChg chg="del">
          <ac:chgData name="Yoel Kortick" userId="167978f5-7f40-4909-85d5-d4149554ad4e" providerId="ADAL" clId="{EB5CFF90-8C79-42E4-9A23-2D3FA11D4D76}" dt="2023-07-02T13:50:39.064" v="9772" actId="478"/>
          <ac:picMkLst>
            <pc:docMk/>
            <pc:sldMk cId="940254250" sldId="1955"/>
            <ac:picMk id="4" creationId="{5EEEF166-BABF-AE60-0D19-51E359BE9D24}"/>
          </ac:picMkLst>
        </pc:picChg>
        <pc:picChg chg="add mod">
          <ac:chgData name="Yoel Kortick" userId="167978f5-7f40-4909-85d5-d4149554ad4e" providerId="ADAL" clId="{EB5CFF90-8C79-42E4-9A23-2D3FA11D4D76}" dt="2023-07-02T13:50:52.746" v="9805" actId="208"/>
          <ac:picMkLst>
            <pc:docMk/>
            <pc:sldMk cId="940254250" sldId="1955"/>
            <ac:picMk id="7" creationId="{AD17C6A1-566C-9EEB-9DC8-3BC190E9B6EF}"/>
          </ac:picMkLst>
        </pc:picChg>
        <pc:cxnChg chg="add mod">
          <ac:chgData name="Yoel Kortick" userId="167978f5-7f40-4909-85d5-d4149554ad4e" providerId="ADAL" clId="{EB5CFF90-8C79-42E4-9A23-2D3FA11D4D76}" dt="2023-07-02T13:51:10.108" v="9816" actId="1038"/>
          <ac:cxnSpMkLst>
            <pc:docMk/>
            <pc:sldMk cId="940254250" sldId="1955"/>
            <ac:cxnSpMk id="10" creationId="{6CF2F510-4F69-2EF0-A08A-E09C2D2E88D9}"/>
          </ac:cxnSpMkLst>
        </pc:cxnChg>
        <pc:cxnChg chg="add mod">
          <ac:chgData name="Yoel Kortick" userId="167978f5-7f40-4909-85d5-d4149554ad4e" providerId="ADAL" clId="{EB5CFF90-8C79-42E4-9A23-2D3FA11D4D76}" dt="2023-07-02T13:58:49.640" v="9910" actId="14100"/>
          <ac:cxnSpMkLst>
            <pc:docMk/>
            <pc:sldMk cId="940254250" sldId="1955"/>
            <ac:cxnSpMk id="13" creationId="{866A46DE-3237-569B-9549-603C143652C9}"/>
          </ac:cxnSpMkLst>
        </pc:cxnChg>
      </pc:sldChg>
      <pc:sldChg chg="modSp add mod">
        <pc:chgData name="Yoel Kortick" userId="167978f5-7f40-4909-85d5-d4149554ad4e" providerId="ADAL" clId="{EB5CFF90-8C79-42E4-9A23-2D3FA11D4D76}" dt="2023-07-03T10:41:35.969" v="10114"/>
        <pc:sldMkLst>
          <pc:docMk/>
          <pc:sldMk cId="2057515343" sldId="1956"/>
        </pc:sldMkLst>
        <pc:spChg chg="mod">
          <ac:chgData name="Yoel Kortick" userId="167978f5-7f40-4909-85d5-d4149554ad4e" providerId="ADAL" clId="{EB5CFF90-8C79-42E4-9A23-2D3FA11D4D76}" dt="2023-07-03T10:41:35.969" v="10114"/>
          <ac:spMkLst>
            <pc:docMk/>
            <pc:sldMk cId="2057515343" sldId="1956"/>
            <ac:spMk id="3" creationId="{440E2C51-CB70-4EE1-8E6B-DADCB74DEC44}"/>
          </ac:spMkLst>
        </pc:spChg>
      </pc:sldChg>
      <pc:sldChg chg="addSp modSp add mod">
        <pc:chgData name="Yoel Kortick" userId="167978f5-7f40-4909-85d5-d4149554ad4e" providerId="ADAL" clId="{EB5CFF90-8C79-42E4-9A23-2D3FA11D4D76}" dt="2023-07-04T11:16:15.267" v="12767"/>
        <pc:sldMkLst>
          <pc:docMk/>
          <pc:sldMk cId="929329220" sldId="1957"/>
        </pc:sldMkLst>
        <pc:spChg chg="mod">
          <ac:chgData name="Yoel Kortick" userId="167978f5-7f40-4909-85d5-d4149554ad4e" providerId="ADAL" clId="{EB5CFF90-8C79-42E4-9A23-2D3FA11D4D76}" dt="2023-07-03T10:41:35.969" v="10114"/>
          <ac:spMkLst>
            <pc:docMk/>
            <pc:sldMk cId="929329220" sldId="1957"/>
            <ac:spMk id="5" creationId="{E8A1DDA2-AC00-41D8-9746-AC602EB1E40A}"/>
          </ac:spMkLst>
        </pc:spChg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929329220" sldId="1957"/>
            <ac:spMk id="6" creationId="{A71215A1-7835-4033-9657-BEA33A271663}"/>
          </ac:spMkLst>
        </pc:spChg>
        <pc:spChg chg="add">
          <ac:chgData name="Yoel Kortick" userId="167978f5-7f40-4909-85d5-d4149554ad4e" providerId="ADAL" clId="{EB5CFF90-8C79-42E4-9A23-2D3FA11D4D76}" dt="2023-07-03T10:44:13.356" v="10185" actId="11529"/>
          <ac:spMkLst>
            <pc:docMk/>
            <pc:sldMk cId="929329220" sldId="1957"/>
            <ac:spMk id="7" creationId="{DFE7169E-451C-38FA-DA90-2FCBF837D5EC}"/>
          </ac:spMkLst>
        </pc:spChg>
        <pc:picChg chg="add mod">
          <ac:chgData name="Yoel Kortick" userId="167978f5-7f40-4909-85d5-d4149554ad4e" providerId="ADAL" clId="{EB5CFF90-8C79-42E4-9A23-2D3FA11D4D76}" dt="2023-07-03T10:44:06.862" v="10184" actId="1076"/>
          <ac:picMkLst>
            <pc:docMk/>
            <pc:sldMk cId="929329220" sldId="1957"/>
            <ac:picMk id="4" creationId="{D9033FD3-0A0D-08C4-826B-8B75FC970E48}"/>
          </ac:picMkLst>
        </pc:picChg>
      </pc:sldChg>
      <pc:sldChg chg="delSp modSp add mod">
        <pc:chgData name="Yoel Kortick" userId="167978f5-7f40-4909-85d5-d4149554ad4e" providerId="ADAL" clId="{EB5CFF90-8C79-42E4-9A23-2D3FA11D4D76}" dt="2023-07-04T11:16:15.267" v="12767"/>
        <pc:sldMkLst>
          <pc:docMk/>
          <pc:sldMk cId="2268237478" sldId="1958"/>
        </pc:sldMkLst>
        <pc:spChg chg="mod">
          <ac:chgData name="Yoel Kortick" userId="167978f5-7f40-4909-85d5-d4149554ad4e" providerId="ADAL" clId="{EB5CFF90-8C79-42E4-9A23-2D3FA11D4D76}" dt="2023-07-03T10:41:35.969" v="10114"/>
          <ac:spMkLst>
            <pc:docMk/>
            <pc:sldMk cId="2268237478" sldId="1958"/>
            <ac:spMk id="5" creationId="{E8A1DDA2-AC00-41D8-9746-AC602EB1E40A}"/>
          </ac:spMkLst>
        </pc:spChg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2268237478" sldId="1958"/>
            <ac:spMk id="6" creationId="{A71215A1-7835-4033-9657-BEA33A271663}"/>
          </ac:spMkLst>
        </pc:spChg>
        <pc:spChg chg="del">
          <ac:chgData name="Yoel Kortick" userId="167978f5-7f40-4909-85d5-d4149554ad4e" providerId="ADAL" clId="{EB5CFF90-8C79-42E4-9A23-2D3FA11D4D76}" dt="2023-07-03T10:44:35.899" v="10186" actId="478"/>
          <ac:spMkLst>
            <pc:docMk/>
            <pc:sldMk cId="2268237478" sldId="1958"/>
            <ac:spMk id="7" creationId="{5B278F19-9FBA-51E8-AA04-4D984BDA4033}"/>
          </ac:spMkLst>
        </pc:spChg>
        <pc:spChg chg="del">
          <ac:chgData name="Yoel Kortick" userId="167978f5-7f40-4909-85d5-d4149554ad4e" providerId="ADAL" clId="{EB5CFF90-8C79-42E4-9A23-2D3FA11D4D76}" dt="2023-07-03T10:44:35.899" v="10186" actId="478"/>
          <ac:spMkLst>
            <pc:docMk/>
            <pc:sldMk cId="2268237478" sldId="1958"/>
            <ac:spMk id="8" creationId="{586B8B4E-2AC3-7759-521F-1B39D378160E}"/>
          </ac:spMkLst>
        </pc:spChg>
        <pc:spChg chg="del">
          <ac:chgData name="Yoel Kortick" userId="167978f5-7f40-4909-85d5-d4149554ad4e" providerId="ADAL" clId="{EB5CFF90-8C79-42E4-9A23-2D3FA11D4D76}" dt="2023-07-03T10:44:35.899" v="10186" actId="478"/>
          <ac:spMkLst>
            <pc:docMk/>
            <pc:sldMk cId="2268237478" sldId="1958"/>
            <ac:spMk id="9" creationId="{BCB0EF4A-002C-FB59-9CA8-9AD5706543B2}"/>
          </ac:spMkLst>
        </pc:spChg>
        <pc:spChg chg="del">
          <ac:chgData name="Yoel Kortick" userId="167978f5-7f40-4909-85d5-d4149554ad4e" providerId="ADAL" clId="{EB5CFF90-8C79-42E4-9A23-2D3FA11D4D76}" dt="2023-07-03T10:44:35.899" v="10186" actId="478"/>
          <ac:spMkLst>
            <pc:docMk/>
            <pc:sldMk cId="2268237478" sldId="1958"/>
            <ac:spMk id="10" creationId="{9040F4DD-450D-C3E7-8DA3-FC1FBB314719}"/>
          </ac:spMkLst>
        </pc:spChg>
        <pc:spChg chg="del">
          <ac:chgData name="Yoel Kortick" userId="167978f5-7f40-4909-85d5-d4149554ad4e" providerId="ADAL" clId="{EB5CFF90-8C79-42E4-9A23-2D3FA11D4D76}" dt="2023-07-03T10:44:37.498" v="10187" actId="478"/>
          <ac:spMkLst>
            <pc:docMk/>
            <pc:sldMk cId="2268237478" sldId="1958"/>
            <ac:spMk id="18" creationId="{F1A6CD5F-76C8-63BE-A215-492DB3928E9F}"/>
          </ac:spMkLst>
        </pc:spChg>
        <pc:spChg chg="del">
          <ac:chgData name="Yoel Kortick" userId="167978f5-7f40-4909-85d5-d4149554ad4e" providerId="ADAL" clId="{EB5CFF90-8C79-42E4-9A23-2D3FA11D4D76}" dt="2023-07-03T10:44:35.899" v="10186" actId="478"/>
          <ac:spMkLst>
            <pc:docMk/>
            <pc:sldMk cId="2268237478" sldId="1958"/>
            <ac:spMk id="25" creationId="{9EEE29C0-E642-117D-E6CE-852B884543E1}"/>
          </ac:spMkLst>
        </pc:spChg>
        <pc:picChg chg="del">
          <ac:chgData name="Yoel Kortick" userId="167978f5-7f40-4909-85d5-d4149554ad4e" providerId="ADAL" clId="{EB5CFF90-8C79-42E4-9A23-2D3FA11D4D76}" dt="2023-07-03T10:44:35.899" v="10186" actId="478"/>
          <ac:picMkLst>
            <pc:docMk/>
            <pc:sldMk cId="2268237478" sldId="1958"/>
            <ac:picMk id="4" creationId="{B267C1B3-288F-C67C-DF69-DB6A694A2701}"/>
          </ac:picMkLst>
        </pc:picChg>
        <pc:cxnChg chg="del">
          <ac:chgData name="Yoel Kortick" userId="167978f5-7f40-4909-85d5-d4149554ad4e" providerId="ADAL" clId="{EB5CFF90-8C79-42E4-9A23-2D3FA11D4D76}" dt="2023-07-03T10:44:35.899" v="10186" actId="478"/>
          <ac:cxnSpMkLst>
            <pc:docMk/>
            <pc:sldMk cId="2268237478" sldId="1958"/>
            <ac:cxnSpMk id="12" creationId="{2A3E06CA-3660-8966-98C9-79BB0D287CDC}"/>
          </ac:cxnSpMkLst>
        </pc:cxnChg>
        <pc:cxnChg chg="del">
          <ac:chgData name="Yoel Kortick" userId="167978f5-7f40-4909-85d5-d4149554ad4e" providerId="ADAL" clId="{EB5CFF90-8C79-42E4-9A23-2D3FA11D4D76}" dt="2023-07-03T10:44:35.899" v="10186" actId="478"/>
          <ac:cxnSpMkLst>
            <pc:docMk/>
            <pc:sldMk cId="2268237478" sldId="1958"/>
            <ac:cxnSpMk id="13" creationId="{74D2D9FC-761F-4700-3E4D-FA2BDDE54FDE}"/>
          </ac:cxnSpMkLst>
        </pc:cxnChg>
        <pc:cxnChg chg="del">
          <ac:chgData name="Yoel Kortick" userId="167978f5-7f40-4909-85d5-d4149554ad4e" providerId="ADAL" clId="{EB5CFF90-8C79-42E4-9A23-2D3FA11D4D76}" dt="2023-07-03T10:44:35.899" v="10186" actId="478"/>
          <ac:cxnSpMkLst>
            <pc:docMk/>
            <pc:sldMk cId="2268237478" sldId="1958"/>
            <ac:cxnSpMk id="16" creationId="{36ECC4F6-C291-99DB-FD75-97A7885B0468}"/>
          </ac:cxnSpMkLst>
        </pc:cxnChg>
        <pc:cxnChg chg="del">
          <ac:chgData name="Yoel Kortick" userId="167978f5-7f40-4909-85d5-d4149554ad4e" providerId="ADAL" clId="{EB5CFF90-8C79-42E4-9A23-2D3FA11D4D76}" dt="2023-07-03T10:44:35.899" v="10186" actId="478"/>
          <ac:cxnSpMkLst>
            <pc:docMk/>
            <pc:sldMk cId="2268237478" sldId="1958"/>
            <ac:cxnSpMk id="19" creationId="{96359BF6-AF4A-F154-F143-09FC8A146E20}"/>
          </ac:cxnSpMkLst>
        </pc:cxnChg>
        <pc:cxnChg chg="del">
          <ac:chgData name="Yoel Kortick" userId="167978f5-7f40-4909-85d5-d4149554ad4e" providerId="ADAL" clId="{EB5CFF90-8C79-42E4-9A23-2D3FA11D4D76}" dt="2023-07-03T10:44:35.899" v="10186" actId="478"/>
          <ac:cxnSpMkLst>
            <pc:docMk/>
            <pc:sldMk cId="2268237478" sldId="1958"/>
            <ac:cxnSpMk id="23" creationId="{7A4855D1-E6C9-D669-3778-24D97FE0CE65}"/>
          </ac:cxnSpMkLst>
        </pc:cxnChg>
      </pc:sldChg>
      <pc:sldChg chg="addSp delSp modSp add mod">
        <pc:chgData name="Yoel Kortick" userId="167978f5-7f40-4909-85d5-d4149554ad4e" providerId="ADAL" clId="{EB5CFF90-8C79-42E4-9A23-2D3FA11D4D76}" dt="2023-07-04T11:16:15.267" v="12767"/>
        <pc:sldMkLst>
          <pc:docMk/>
          <pc:sldMk cId="3431522363" sldId="1959"/>
        </pc:sldMkLst>
        <pc:spChg chg="mod">
          <ac:chgData name="Yoel Kortick" userId="167978f5-7f40-4909-85d5-d4149554ad4e" providerId="ADAL" clId="{EB5CFF90-8C79-42E4-9A23-2D3FA11D4D76}" dt="2023-07-03T10:41:35.969" v="10114"/>
          <ac:spMkLst>
            <pc:docMk/>
            <pc:sldMk cId="3431522363" sldId="1959"/>
            <ac:spMk id="5" creationId="{E8A1DDA2-AC00-41D8-9746-AC602EB1E40A}"/>
          </ac:spMkLst>
        </pc:spChg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3431522363" sldId="1959"/>
            <ac:spMk id="6" creationId="{A71215A1-7835-4033-9657-BEA33A271663}"/>
          </ac:spMkLst>
        </pc:spChg>
        <pc:spChg chg="add mod">
          <ac:chgData name="Yoel Kortick" userId="167978f5-7f40-4909-85d5-d4149554ad4e" providerId="ADAL" clId="{EB5CFF90-8C79-42E4-9A23-2D3FA11D4D76}" dt="2023-07-03T10:51:51.594" v="10674" actId="14100"/>
          <ac:spMkLst>
            <pc:docMk/>
            <pc:sldMk cId="3431522363" sldId="1959"/>
            <ac:spMk id="7" creationId="{6148523C-91F3-0266-D714-AF07F09B4C52}"/>
          </ac:spMkLst>
        </pc:spChg>
        <pc:spChg chg="del">
          <ac:chgData name="Yoel Kortick" userId="167978f5-7f40-4909-85d5-d4149554ad4e" providerId="ADAL" clId="{EB5CFF90-8C79-42E4-9A23-2D3FA11D4D76}" dt="2023-07-03T10:51:14.935" v="10552" actId="478"/>
          <ac:spMkLst>
            <pc:docMk/>
            <pc:sldMk cId="3431522363" sldId="1959"/>
            <ac:spMk id="18" creationId="{F1A6CD5F-76C8-63BE-A215-492DB3928E9F}"/>
          </ac:spMkLst>
        </pc:spChg>
        <pc:spChg chg="mod">
          <ac:chgData name="Yoel Kortick" userId="167978f5-7f40-4909-85d5-d4149554ad4e" providerId="ADAL" clId="{EB5CFF90-8C79-42E4-9A23-2D3FA11D4D76}" dt="2023-07-03T10:51:34.196" v="10573" actId="1036"/>
          <ac:spMkLst>
            <pc:docMk/>
            <pc:sldMk cId="3431522363" sldId="1959"/>
            <ac:spMk id="25" creationId="{9EEE29C0-E642-117D-E6CE-852B884543E1}"/>
          </ac:spMkLst>
        </pc:spChg>
        <pc:picChg chg="add mod ord">
          <ac:chgData name="Yoel Kortick" userId="167978f5-7f40-4909-85d5-d4149554ad4e" providerId="ADAL" clId="{EB5CFF90-8C79-42E4-9A23-2D3FA11D4D76}" dt="2023-07-03T10:51:53.705" v="10675" actId="208"/>
          <ac:picMkLst>
            <pc:docMk/>
            <pc:sldMk cId="3431522363" sldId="1959"/>
            <ac:picMk id="4" creationId="{6588E129-747F-6C04-4AE8-378118CB6261}"/>
          </ac:picMkLst>
        </pc:picChg>
        <pc:picChg chg="del">
          <ac:chgData name="Yoel Kortick" userId="167978f5-7f40-4909-85d5-d4149554ad4e" providerId="ADAL" clId="{EB5CFF90-8C79-42E4-9A23-2D3FA11D4D76}" dt="2023-07-03T10:51:12.148" v="10551" actId="478"/>
          <ac:picMkLst>
            <pc:docMk/>
            <pc:sldMk cId="3431522363" sldId="1959"/>
            <ac:picMk id="21" creationId="{95DBF6D3-1DE0-54F1-ED76-E4A3B7B5994B}"/>
          </ac:picMkLst>
        </pc:picChg>
      </pc:sldChg>
      <pc:sldChg chg="addSp delSp modSp add mod">
        <pc:chgData name="Yoel Kortick" userId="167978f5-7f40-4909-85d5-d4149554ad4e" providerId="ADAL" clId="{EB5CFF90-8C79-42E4-9A23-2D3FA11D4D76}" dt="2023-07-04T11:16:15.267" v="12767"/>
        <pc:sldMkLst>
          <pc:docMk/>
          <pc:sldMk cId="3538302042" sldId="1960"/>
        </pc:sldMkLst>
        <pc:spChg chg="add mod">
          <ac:chgData name="Yoel Kortick" userId="167978f5-7f40-4909-85d5-d4149554ad4e" providerId="ADAL" clId="{EB5CFF90-8C79-42E4-9A23-2D3FA11D4D76}" dt="2023-07-04T11:16:15.267" v="12767"/>
          <ac:spMkLst>
            <pc:docMk/>
            <pc:sldMk cId="3538302042" sldId="1960"/>
            <ac:spMk id="3" creationId="{B5643A3D-A03F-5DC5-77E4-0D0F8EF69C8C}"/>
          </ac:spMkLst>
        </pc:spChg>
        <pc:spChg chg="mod">
          <ac:chgData name="Yoel Kortick" userId="167978f5-7f40-4909-85d5-d4149554ad4e" providerId="ADAL" clId="{EB5CFF90-8C79-42E4-9A23-2D3FA11D4D76}" dt="2023-07-03T10:41:35.969" v="10114"/>
          <ac:spMkLst>
            <pc:docMk/>
            <pc:sldMk cId="3538302042" sldId="1960"/>
            <ac:spMk id="5" creationId="{E8A1DDA2-AC00-41D8-9746-AC602EB1E40A}"/>
          </ac:spMkLst>
        </pc:spChg>
        <pc:spChg chg="mod">
          <ac:chgData name="Yoel Kortick" userId="167978f5-7f40-4909-85d5-d4149554ad4e" providerId="ADAL" clId="{EB5CFF90-8C79-42E4-9A23-2D3FA11D4D76}" dt="2023-07-03T10:53:11.101" v="10696" actId="14100"/>
          <ac:spMkLst>
            <pc:docMk/>
            <pc:sldMk cId="3538302042" sldId="1960"/>
            <ac:spMk id="6" creationId="{A71215A1-7835-4033-9657-BEA33A271663}"/>
          </ac:spMkLst>
        </pc:spChg>
        <pc:spChg chg="del">
          <ac:chgData name="Yoel Kortick" userId="167978f5-7f40-4909-85d5-d4149554ad4e" providerId="ADAL" clId="{EB5CFF90-8C79-42E4-9A23-2D3FA11D4D76}" dt="2023-07-03T10:53:20.401" v="10701" actId="478"/>
          <ac:spMkLst>
            <pc:docMk/>
            <pc:sldMk cId="3538302042" sldId="1960"/>
            <ac:spMk id="7" creationId="{AE884B05-F64A-F585-2675-2DB8FE699D03}"/>
          </ac:spMkLst>
        </pc:spChg>
        <pc:spChg chg="del">
          <ac:chgData name="Yoel Kortick" userId="167978f5-7f40-4909-85d5-d4149554ad4e" providerId="ADAL" clId="{EB5CFF90-8C79-42E4-9A23-2D3FA11D4D76}" dt="2023-07-03T10:53:16.221" v="10699" actId="478"/>
          <ac:spMkLst>
            <pc:docMk/>
            <pc:sldMk cId="3538302042" sldId="1960"/>
            <ac:spMk id="18" creationId="{F1A6CD5F-76C8-63BE-A215-492DB3928E9F}"/>
          </ac:spMkLst>
        </pc:spChg>
        <pc:spChg chg="del">
          <ac:chgData name="Yoel Kortick" userId="167978f5-7f40-4909-85d5-d4149554ad4e" providerId="ADAL" clId="{EB5CFF90-8C79-42E4-9A23-2D3FA11D4D76}" dt="2023-07-03T10:53:19.119" v="10700" actId="478"/>
          <ac:spMkLst>
            <pc:docMk/>
            <pc:sldMk cId="3538302042" sldId="1960"/>
            <ac:spMk id="25" creationId="{9EEE29C0-E642-117D-E6CE-852B884543E1}"/>
          </ac:spMkLst>
        </pc:spChg>
        <pc:picChg chg="del">
          <ac:chgData name="Yoel Kortick" userId="167978f5-7f40-4909-85d5-d4149554ad4e" providerId="ADAL" clId="{EB5CFF90-8C79-42E4-9A23-2D3FA11D4D76}" dt="2023-07-03T10:53:14.171" v="10697" actId="478"/>
          <ac:picMkLst>
            <pc:docMk/>
            <pc:sldMk cId="3538302042" sldId="1960"/>
            <ac:picMk id="4" creationId="{984964A6-6395-F8A7-82E0-E19F7D78D40F}"/>
          </ac:picMkLst>
        </pc:picChg>
        <pc:cxnChg chg="del">
          <ac:chgData name="Yoel Kortick" userId="167978f5-7f40-4909-85d5-d4149554ad4e" providerId="ADAL" clId="{EB5CFF90-8C79-42E4-9A23-2D3FA11D4D76}" dt="2023-07-03T10:53:15.357" v="10698" actId="478"/>
          <ac:cxnSpMkLst>
            <pc:docMk/>
            <pc:sldMk cId="3538302042" sldId="1960"/>
            <ac:cxnSpMk id="9" creationId="{796709BF-DC5E-2F52-822C-8DE37FD6FA5D}"/>
          </ac:cxnSpMkLst>
        </pc:cxnChg>
      </pc:sldChg>
      <pc:sldChg chg="addSp delSp modSp add mod">
        <pc:chgData name="Yoel Kortick" userId="167978f5-7f40-4909-85d5-d4149554ad4e" providerId="ADAL" clId="{EB5CFF90-8C79-42E4-9A23-2D3FA11D4D76}" dt="2023-07-03T10:58:12.397" v="10853"/>
        <pc:sldMkLst>
          <pc:docMk/>
          <pc:sldMk cId="268348976" sldId="1961"/>
        </pc:sldMkLst>
        <pc:spChg chg="mod">
          <ac:chgData name="Yoel Kortick" userId="167978f5-7f40-4909-85d5-d4149554ad4e" providerId="ADAL" clId="{EB5CFF90-8C79-42E4-9A23-2D3FA11D4D76}" dt="2023-07-03T10:41:35.969" v="10114"/>
          <ac:spMkLst>
            <pc:docMk/>
            <pc:sldMk cId="268348976" sldId="1961"/>
            <ac:spMk id="5" creationId="{E8A1DDA2-AC00-41D8-9746-AC602EB1E40A}"/>
          </ac:spMkLst>
        </pc:spChg>
        <pc:spChg chg="mod">
          <ac:chgData name="Yoel Kortick" userId="167978f5-7f40-4909-85d5-d4149554ad4e" providerId="ADAL" clId="{EB5CFF90-8C79-42E4-9A23-2D3FA11D4D76}" dt="2023-07-03T10:57:51.437" v="10848" actId="207"/>
          <ac:spMkLst>
            <pc:docMk/>
            <pc:sldMk cId="268348976" sldId="1961"/>
            <ac:spMk id="6" creationId="{A71215A1-7835-4033-9657-BEA33A271663}"/>
          </ac:spMkLst>
        </pc:spChg>
        <pc:spChg chg="del">
          <ac:chgData name="Yoel Kortick" userId="167978f5-7f40-4909-85d5-d4149554ad4e" providerId="ADAL" clId="{EB5CFF90-8C79-42E4-9A23-2D3FA11D4D76}" dt="2023-07-03T10:57:00.273" v="10809" actId="478"/>
          <ac:spMkLst>
            <pc:docMk/>
            <pc:sldMk cId="268348976" sldId="1961"/>
            <ac:spMk id="10" creationId="{9040F4DD-450D-C3E7-8DA3-FC1FBB314719}"/>
          </ac:spMkLst>
        </pc:spChg>
        <pc:spChg chg="del mod">
          <ac:chgData name="Yoel Kortick" userId="167978f5-7f40-4909-85d5-d4149554ad4e" providerId="ADAL" clId="{EB5CFF90-8C79-42E4-9A23-2D3FA11D4D76}" dt="2023-07-03T10:57:03.568" v="10813" actId="478"/>
          <ac:spMkLst>
            <pc:docMk/>
            <pc:sldMk cId="268348976" sldId="1961"/>
            <ac:spMk id="18" creationId="{F1A6CD5F-76C8-63BE-A215-492DB3928E9F}"/>
          </ac:spMkLst>
        </pc:spChg>
        <pc:spChg chg="mod">
          <ac:chgData name="Yoel Kortick" userId="167978f5-7f40-4909-85d5-d4149554ad4e" providerId="ADAL" clId="{EB5CFF90-8C79-42E4-9A23-2D3FA11D4D76}" dt="2023-07-03T10:57:55.741" v="10849" actId="1076"/>
          <ac:spMkLst>
            <pc:docMk/>
            <pc:sldMk cId="268348976" sldId="1961"/>
            <ac:spMk id="25" creationId="{9EEE29C0-E642-117D-E6CE-852B884543E1}"/>
          </ac:spMkLst>
        </pc:spChg>
        <pc:picChg chg="add mod ord">
          <ac:chgData name="Yoel Kortick" userId="167978f5-7f40-4909-85d5-d4149554ad4e" providerId="ADAL" clId="{EB5CFF90-8C79-42E4-9A23-2D3FA11D4D76}" dt="2023-07-03T10:57:26.089" v="10824" actId="167"/>
          <ac:picMkLst>
            <pc:docMk/>
            <pc:sldMk cId="268348976" sldId="1961"/>
            <ac:picMk id="4" creationId="{F9165366-E254-7EF0-3650-293D042921C8}"/>
          </ac:picMkLst>
        </pc:picChg>
        <pc:picChg chg="del">
          <ac:chgData name="Yoel Kortick" userId="167978f5-7f40-4909-85d5-d4149554ad4e" providerId="ADAL" clId="{EB5CFF90-8C79-42E4-9A23-2D3FA11D4D76}" dt="2023-07-03T10:56:58.526" v="10808" actId="478"/>
          <ac:picMkLst>
            <pc:docMk/>
            <pc:sldMk cId="268348976" sldId="1961"/>
            <ac:picMk id="11" creationId="{92284ABF-A0EC-AF6F-A6E8-AD6388AAB73B}"/>
          </ac:picMkLst>
        </pc:picChg>
        <pc:cxnChg chg="add mod">
          <ac:chgData name="Yoel Kortick" userId="167978f5-7f40-4909-85d5-d4149554ad4e" providerId="ADAL" clId="{EB5CFF90-8C79-42E4-9A23-2D3FA11D4D76}" dt="2023-07-03T10:58:12.397" v="10853"/>
          <ac:cxnSpMkLst>
            <pc:docMk/>
            <pc:sldMk cId="268348976" sldId="1961"/>
            <ac:cxnSpMk id="8" creationId="{85F5E7DD-3A1D-CAE0-459C-F6CAF8D46BE6}"/>
          </ac:cxnSpMkLst>
        </pc:cxnChg>
        <pc:cxnChg chg="del">
          <ac:chgData name="Yoel Kortick" userId="167978f5-7f40-4909-85d5-d4149554ad4e" providerId="ADAL" clId="{EB5CFF90-8C79-42E4-9A23-2D3FA11D4D76}" dt="2023-07-03T10:57:00.273" v="10809" actId="478"/>
          <ac:cxnSpMkLst>
            <pc:docMk/>
            <pc:sldMk cId="268348976" sldId="1961"/>
            <ac:cxnSpMk id="16" creationId="{36ECC4F6-C291-99DB-FD75-97A7885B0468}"/>
          </ac:cxnSpMkLst>
        </pc:cxnChg>
        <pc:cxnChg chg="del mod">
          <ac:chgData name="Yoel Kortick" userId="167978f5-7f40-4909-85d5-d4149554ad4e" providerId="ADAL" clId="{EB5CFF90-8C79-42E4-9A23-2D3FA11D4D76}" dt="2023-07-03T10:57:02.045" v="10811" actId="478"/>
          <ac:cxnSpMkLst>
            <pc:docMk/>
            <pc:sldMk cId="268348976" sldId="1961"/>
            <ac:cxnSpMk id="19" creationId="{96359BF6-AF4A-F154-F143-09FC8A146E20}"/>
          </ac:cxnSpMkLst>
        </pc:cxnChg>
        <pc:cxnChg chg="del">
          <ac:chgData name="Yoel Kortick" userId="167978f5-7f40-4909-85d5-d4149554ad4e" providerId="ADAL" clId="{EB5CFF90-8C79-42E4-9A23-2D3FA11D4D76}" dt="2023-07-03T10:57:02.631" v="10812" actId="478"/>
          <ac:cxnSpMkLst>
            <pc:docMk/>
            <pc:sldMk cId="268348976" sldId="1961"/>
            <ac:cxnSpMk id="23" creationId="{7A4855D1-E6C9-D669-3778-24D97FE0CE65}"/>
          </ac:cxnSpMkLst>
        </pc:cxnChg>
      </pc:sldChg>
      <pc:sldChg chg="delSp modSp add mod">
        <pc:chgData name="Yoel Kortick" userId="167978f5-7f40-4909-85d5-d4149554ad4e" providerId="ADAL" clId="{EB5CFF90-8C79-42E4-9A23-2D3FA11D4D76}" dt="2023-07-04T11:16:15.267" v="12767"/>
        <pc:sldMkLst>
          <pc:docMk/>
          <pc:sldMk cId="897373972" sldId="1962"/>
        </pc:sldMkLst>
        <pc:spChg chg="mod">
          <ac:chgData name="Yoel Kortick" userId="167978f5-7f40-4909-85d5-d4149554ad4e" providerId="ADAL" clId="{EB5CFF90-8C79-42E4-9A23-2D3FA11D4D76}" dt="2023-07-03T10:41:35.969" v="10114"/>
          <ac:spMkLst>
            <pc:docMk/>
            <pc:sldMk cId="897373972" sldId="1962"/>
            <ac:spMk id="5" creationId="{E8A1DDA2-AC00-41D8-9746-AC602EB1E40A}"/>
          </ac:spMkLst>
        </pc:spChg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897373972" sldId="1962"/>
            <ac:spMk id="6" creationId="{A71215A1-7835-4033-9657-BEA33A271663}"/>
          </ac:spMkLst>
        </pc:spChg>
        <pc:spChg chg="del mod">
          <ac:chgData name="Yoel Kortick" userId="167978f5-7f40-4909-85d5-d4149554ad4e" providerId="ADAL" clId="{EB5CFF90-8C79-42E4-9A23-2D3FA11D4D76}" dt="2023-07-03T11:01:02.077" v="10956" actId="478"/>
          <ac:spMkLst>
            <pc:docMk/>
            <pc:sldMk cId="897373972" sldId="1962"/>
            <ac:spMk id="18" creationId="{F1A6CD5F-76C8-63BE-A215-492DB3928E9F}"/>
          </ac:spMkLst>
        </pc:spChg>
        <pc:spChg chg="del">
          <ac:chgData name="Yoel Kortick" userId="167978f5-7f40-4909-85d5-d4149554ad4e" providerId="ADAL" clId="{EB5CFF90-8C79-42E4-9A23-2D3FA11D4D76}" dt="2023-07-03T11:01:03.763" v="10958" actId="478"/>
          <ac:spMkLst>
            <pc:docMk/>
            <pc:sldMk cId="897373972" sldId="1962"/>
            <ac:spMk id="25" creationId="{9EEE29C0-E642-117D-E6CE-852B884543E1}"/>
          </ac:spMkLst>
        </pc:spChg>
        <pc:picChg chg="del">
          <ac:chgData name="Yoel Kortick" userId="167978f5-7f40-4909-85d5-d4149554ad4e" providerId="ADAL" clId="{EB5CFF90-8C79-42E4-9A23-2D3FA11D4D76}" dt="2023-07-03T11:01:00.148" v="10955" actId="478"/>
          <ac:picMkLst>
            <pc:docMk/>
            <pc:sldMk cId="897373972" sldId="1962"/>
            <ac:picMk id="4" creationId="{F48B6767-F718-C755-D25C-BB9B171EF68E}"/>
          </ac:picMkLst>
        </pc:picChg>
        <pc:cxnChg chg="del">
          <ac:chgData name="Yoel Kortick" userId="167978f5-7f40-4909-85d5-d4149554ad4e" providerId="ADAL" clId="{EB5CFF90-8C79-42E4-9A23-2D3FA11D4D76}" dt="2023-07-03T11:01:02.913" v="10957" actId="478"/>
          <ac:cxnSpMkLst>
            <pc:docMk/>
            <pc:sldMk cId="897373972" sldId="1962"/>
            <ac:cxnSpMk id="19" creationId="{96359BF6-AF4A-F154-F143-09FC8A146E20}"/>
          </ac:cxnSpMkLst>
        </pc:cxnChg>
      </pc:sldChg>
      <pc:sldChg chg="modSp add mod">
        <pc:chgData name="Yoel Kortick" userId="167978f5-7f40-4909-85d5-d4149554ad4e" providerId="ADAL" clId="{EB5CFF90-8C79-42E4-9A23-2D3FA11D4D76}" dt="2023-07-04T11:16:15.267" v="12767"/>
        <pc:sldMkLst>
          <pc:docMk/>
          <pc:sldMk cId="1659826659" sldId="1963"/>
        </pc:sldMkLst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1659826659" sldId="1963"/>
            <ac:spMk id="3" creationId="{B5643A3D-A03F-5DC5-77E4-0D0F8EF69C8C}"/>
          </ac:spMkLst>
        </pc:spChg>
        <pc:spChg chg="mod">
          <ac:chgData name="Yoel Kortick" userId="167978f5-7f40-4909-85d5-d4149554ad4e" providerId="ADAL" clId="{EB5CFF90-8C79-42E4-9A23-2D3FA11D4D76}" dt="2023-07-03T10:55:26.381" v="10762" actId="20577"/>
          <ac:spMkLst>
            <pc:docMk/>
            <pc:sldMk cId="1659826659" sldId="1963"/>
            <ac:spMk id="6" creationId="{A71215A1-7835-4033-9657-BEA33A271663}"/>
          </ac:spMkLst>
        </pc:spChg>
      </pc:sldChg>
      <pc:sldChg chg="addSp delSp modSp add mod">
        <pc:chgData name="Yoel Kortick" userId="167978f5-7f40-4909-85d5-d4149554ad4e" providerId="ADAL" clId="{EB5CFF90-8C79-42E4-9A23-2D3FA11D4D76}" dt="2023-07-03T10:59:53.557" v="10954" actId="1037"/>
        <pc:sldMkLst>
          <pc:docMk/>
          <pc:sldMk cId="938452944" sldId="1964"/>
        </pc:sldMkLst>
        <pc:spChg chg="mod">
          <ac:chgData name="Yoel Kortick" userId="167978f5-7f40-4909-85d5-d4149554ad4e" providerId="ADAL" clId="{EB5CFF90-8C79-42E4-9A23-2D3FA11D4D76}" dt="2023-07-03T10:59:22.019" v="10940" actId="14100"/>
          <ac:spMkLst>
            <pc:docMk/>
            <pc:sldMk cId="938452944" sldId="1964"/>
            <ac:spMk id="6" creationId="{A71215A1-7835-4033-9657-BEA33A271663}"/>
          </ac:spMkLst>
        </pc:spChg>
        <pc:spChg chg="del">
          <ac:chgData name="Yoel Kortick" userId="167978f5-7f40-4909-85d5-d4149554ad4e" providerId="ADAL" clId="{EB5CFF90-8C79-42E4-9A23-2D3FA11D4D76}" dt="2023-07-03T10:59:04.345" v="10881" actId="478"/>
          <ac:spMkLst>
            <pc:docMk/>
            <pc:sldMk cId="938452944" sldId="1964"/>
            <ac:spMk id="25" creationId="{9EEE29C0-E642-117D-E6CE-852B884543E1}"/>
          </ac:spMkLst>
        </pc:spChg>
        <pc:picChg chg="del">
          <ac:chgData name="Yoel Kortick" userId="167978f5-7f40-4909-85d5-d4149554ad4e" providerId="ADAL" clId="{EB5CFF90-8C79-42E4-9A23-2D3FA11D4D76}" dt="2023-07-03T10:58:39.060" v="10855" actId="478"/>
          <ac:picMkLst>
            <pc:docMk/>
            <pc:sldMk cId="938452944" sldId="1964"/>
            <ac:picMk id="4" creationId="{F9165366-E254-7EF0-3650-293D042921C8}"/>
          </ac:picMkLst>
        </pc:picChg>
        <pc:picChg chg="add mod ord">
          <ac:chgData name="Yoel Kortick" userId="167978f5-7f40-4909-85d5-d4149554ad4e" providerId="ADAL" clId="{EB5CFF90-8C79-42E4-9A23-2D3FA11D4D76}" dt="2023-07-03T10:59:53.557" v="10954" actId="1037"/>
          <ac:picMkLst>
            <pc:docMk/>
            <pc:sldMk cId="938452944" sldId="1964"/>
            <ac:picMk id="7" creationId="{B6708F94-FB8B-B8AC-8898-F58CD17FD89E}"/>
          </ac:picMkLst>
        </pc:picChg>
        <pc:cxnChg chg="del">
          <ac:chgData name="Yoel Kortick" userId="167978f5-7f40-4909-85d5-d4149554ad4e" providerId="ADAL" clId="{EB5CFF90-8C79-42E4-9A23-2D3FA11D4D76}" dt="2023-07-03T10:59:05.230" v="10882" actId="478"/>
          <ac:cxnSpMkLst>
            <pc:docMk/>
            <pc:sldMk cId="938452944" sldId="1964"/>
            <ac:cxnSpMk id="8" creationId="{85F5E7DD-3A1D-CAE0-459C-F6CAF8D46BE6}"/>
          </ac:cxnSpMkLst>
        </pc:cxnChg>
        <pc:cxnChg chg="add">
          <ac:chgData name="Yoel Kortick" userId="167978f5-7f40-4909-85d5-d4149554ad4e" providerId="ADAL" clId="{EB5CFF90-8C79-42E4-9A23-2D3FA11D4D76}" dt="2023-07-03T10:59:28.581" v="10941" actId="11529"/>
          <ac:cxnSpMkLst>
            <pc:docMk/>
            <pc:sldMk cId="938452944" sldId="1964"/>
            <ac:cxnSpMk id="10" creationId="{381D79A1-FE47-999B-DCA5-55ADAD2E7BD2}"/>
          </ac:cxnSpMkLst>
        </pc:cxnChg>
      </pc:sldChg>
      <pc:sldChg chg="addSp modSp add mod">
        <pc:chgData name="Yoel Kortick" userId="167978f5-7f40-4909-85d5-d4149554ad4e" providerId="ADAL" clId="{EB5CFF90-8C79-42E4-9A23-2D3FA11D4D76}" dt="2023-07-03T11:16:02.369" v="11562" actId="14100"/>
        <pc:sldMkLst>
          <pc:docMk/>
          <pc:sldMk cId="2843069077" sldId="1965"/>
        </pc:sldMkLst>
        <pc:spChg chg="mod">
          <ac:chgData name="Yoel Kortick" userId="167978f5-7f40-4909-85d5-d4149554ad4e" providerId="ADAL" clId="{EB5CFF90-8C79-42E4-9A23-2D3FA11D4D76}" dt="2023-07-03T11:16:02.369" v="11562" actId="14100"/>
          <ac:spMkLst>
            <pc:docMk/>
            <pc:sldMk cId="2843069077" sldId="1965"/>
            <ac:spMk id="6" creationId="{A71215A1-7835-4033-9657-BEA33A271663}"/>
          </ac:spMkLst>
        </pc:spChg>
        <pc:spChg chg="add mod">
          <ac:chgData name="Yoel Kortick" userId="167978f5-7f40-4909-85d5-d4149554ad4e" providerId="ADAL" clId="{EB5CFF90-8C79-42E4-9A23-2D3FA11D4D76}" dt="2023-07-03T11:11:44.081" v="11547" actId="1037"/>
          <ac:spMkLst>
            <pc:docMk/>
            <pc:sldMk cId="2843069077" sldId="1965"/>
            <ac:spMk id="7" creationId="{DD6469D4-80F7-C34C-A8BB-F52629242537}"/>
          </ac:spMkLst>
        </pc:spChg>
        <pc:spChg chg="add mod">
          <ac:chgData name="Yoel Kortick" userId="167978f5-7f40-4909-85d5-d4149554ad4e" providerId="ADAL" clId="{EB5CFF90-8C79-42E4-9A23-2D3FA11D4D76}" dt="2023-07-03T11:11:57.552" v="11558" actId="14100"/>
          <ac:spMkLst>
            <pc:docMk/>
            <pc:sldMk cId="2843069077" sldId="1965"/>
            <ac:spMk id="8" creationId="{66949EB4-10F7-4320-9AF8-89CB8C3576B8}"/>
          </ac:spMkLst>
        </pc:spChg>
        <pc:picChg chg="add mod">
          <ac:chgData name="Yoel Kortick" userId="167978f5-7f40-4909-85d5-d4149554ad4e" providerId="ADAL" clId="{EB5CFF90-8C79-42E4-9A23-2D3FA11D4D76}" dt="2023-07-03T11:11:36.449" v="11538" actId="208"/>
          <ac:picMkLst>
            <pc:docMk/>
            <pc:sldMk cId="2843069077" sldId="1965"/>
            <ac:picMk id="4" creationId="{9C2FDF0C-0A34-755F-8A9E-A92F6B9E90FF}"/>
          </ac:picMkLst>
        </pc:picChg>
      </pc:sldChg>
      <pc:sldChg chg="addSp delSp modSp add mod">
        <pc:chgData name="Yoel Kortick" userId="167978f5-7f40-4909-85d5-d4149554ad4e" providerId="ADAL" clId="{EB5CFF90-8C79-42E4-9A23-2D3FA11D4D76}" dt="2023-07-04T11:16:15.267" v="12767"/>
        <pc:sldMkLst>
          <pc:docMk/>
          <pc:sldMk cId="4207078168" sldId="1966"/>
        </pc:sldMkLst>
        <pc:spChg chg="del">
          <ac:chgData name="Yoel Kortick" userId="167978f5-7f40-4909-85d5-d4149554ad4e" providerId="ADAL" clId="{EB5CFF90-8C79-42E4-9A23-2D3FA11D4D76}" dt="2023-07-03T11:15:55.507" v="11560" actId="478"/>
          <ac:spMkLst>
            <pc:docMk/>
            <pc:sldMk cId="4207078168" sldId="1966"/>
            <ac:spMk id="6" creationId="{A71215A1-7835-4033-9657-BEA33A271663}"/>
          </ac:spMkLst>
        </pc:spChg>
        <pc:spChg chg="del">
          <ac:chgData name="Yoel Kortick" userId="167978f5-7f40-4909-85d5-d4149554ad4e" providerId="ADAL" clId="{EB5CFF90-8C79-42E4-9A23-2D3FA11D4D76}" dt="2023-07-03T11:16:06.348" v="11563" actId="478"/>
          <ac:spMkLst>
            <pc:docMk/>
            <pc:sldMk cId="4207078168" sldId="1966"/>
            <ac:spMk id="7" creationId="{DD6469D4-80F7-C34C-A8BB-F52629242537}"/>
          </ac:spMkLst>
        </pc:spChg>
        <pc:spChg chg="del">
          <ac:chgData name="Yoel Kortick" userId="167978f5-7f40-4909-85d5-d4149554ad4e" providerId="ADAL" clId="{EB5CFF90-8C79-42E4-9A23-2D3FA11D4D76}" dt="2023-07-03T11:16:06.348" v="11563" actId="478"/>
          <ac:spMkLst>
            <pc:docMk/>
            <pc:sldMk cId="4207078168" sldId="1966"/>
            <ac:spMk id="8" creationId="{66949EB4-10F7-4320-9AF8-89CB8C3576B8}"/>
          </ac:spMkLst>
        </pc:spChg>
        <pc:spChg chg="add del mod">
          <ac:chgData name="Yoel Kortick" userId="167978f5-7f40-4909-85d5-d4149554ad4e" providerId="ADAL" clId="{EB5CFF90-8C79-42E4-9A23-2D3FA11D4D76}" dt="2023-07-03T11:15:58.614" v="11561" actId="478"/>
          <ac:spMkLst>
            <pc:docMk/>
            <pc:sldMk cId="4207078168" sldId="1966"/>
            <ac:spMk id="9" creationId="{A611FC96-58F2-B959-9278-43D412F8CE76}"/>
          </ac:spMkLst>
        </pc:spChg>
        <pc:spChg chg="add mod">
          <ac:chgData name="Yoel Kortick" userId="167978f5-7f40-4909-85d5-d4149554ad4e" providerId="ADAL" clId="{EB5CFF90-8C79-42E4-9A23-2D3FA11D4D76}" dt="2023-07-04T11:16:15.267" v="12767"/>
          <ac:spMkLst>
            <pc:docMk/>
            <pc:sldMk cId="4207078168" sldId="1966"/>
            <ac:spMk id="12" creationId="{0500BAC6-C4B5-2B93-5C23-71A437C3A751}"/>
          </ac:spMkLst>
        </pc:spChg>
        <pc:spChg chg="add mod">
          <ac:chgData name="Yoel Kortick" userId="167978f5-7f40-4909-85d5-d4149554ad4e" providerId="ADAL" clId="{EB5CFF90-8C79-42E4-9A23-2D3FA11D4D76}" dt="2023-07-03T11:16:53.165" v="11608" actId="14100"/>
          <ac:spMkLst>
            <pc:docMk/>
            <pc:sldMk cId="4207078168" sldId="1966"/>
            <ac:spMk id="13" creationId="{7EA6CDAF-9928-4C05-751E-F34099B78F08}"/>
          </ac:spMkLst>
        </pc:spChg>
        <pc:spChg chg="add mod">
          <ac:chgData name="Yoel Kortick" userId="167978f5-7f40-4909-85d5-d4149554ad4e" providerId="ADAL" clId="{EB5CFF90-8C79-42E4-9A23-2D3FA11D4D76}" dt="2023-07-04T11:16:15.267" v="12767"/>
          <ac:spMkLst>
            <pc:docMk/>
            <pc:sldMk cId="4207078168" sldId="1966"/>
            <ac:spMk id="16" creationId="{C4B35078-07F5-3C0B-AF14-2524E3B24DC6}"/>
          </ac:spMkLst>
        </pc:spChg>
        <pc:spChg chg="add mod">
          <ac:chgData name="Yoel Kortick" userId="167978f5-7f40-4909-85d5-d4149554ad4e" providerId="ADAL" clId="{EB5CFF90-8C79-42E4-9A23-2D3FA11D4D76}" dt="2023-07-03T11:17:55.833" v="11707" actId="14100"/>
          <ac:spMkLst>
            <pc:docMk/>
            <pc:sldMk cId="4207078168" sldId="1966"/>
            <ac:spMk id="17" creationId="{BB7A94B9-6FAD-79C0-0438-5FD55523E6B0}"/>
          </ac:spMkLst>
        </pc:spChg>
        <pc:picChg chg="del">
          <ac:chgData name="Yoel Kortick" userId="167978f5-7f40-4909-85d5-d4149554ad4e" providerId="ADAL" clId="{EB5CFF90-8C79-42E4-9A23-2D3FA11D4D76}" dt="2023-07-03T11:16:06.348" v="11563" actId="478"/>
          <ac:picMkLst>
            <pc:docMk/>
            <pc:sldMk cId="4207078168" sldId="1966"/>
            <ac:picMk id="4" creationId="{9C2FDF0C-0A34-755F-8A9E-A92F6B9E90FF}"/>
          </ac:picMkLst>
        </pc:picChg>
        <pc:picChg chg="add mod">
          <ac:chgData name="Yoel Kortick" userId="167978f5-7f40-4909-85d5-d4149554ad4e" providerId="ADAL" clId="{EB5CFF90-8C79-42E4-9A23-2D3FA11D4D76}" dt="2023-07-03T11:18:03.789" v="11710" actId="208"/>
          <ac:picMkLst>
            <pc:docMk/>
            <pc:sldMk cId="4207078168" sldId="1966"/>
            <ac:picMk id="11" creationId="{95744975-6D7F-8962-E3F9-38678B1F40C8}"/>
          </ac:picMkLst>
        </pc:picChg>
        <pc:cxnChg chg="add mod">
          <ac:chgData name="Yoel Kortick" userId="167978f5-7f40-4909-85d5-d4149554ad4e" providerId="ADAL" clId="{EB5CFF90-8C79-42E4-9A23-2D3FA11D4D76}" dt="2023-07-03T11:16:58.328" v="11610" actId="14100"/>
          <ac:cxnSpMkLst>
            <pc:docMk/>
            <pc:sldMk cId="4207078168" sldId="1966"/>
            <ac:cxnSpMk id="14" creationId="{A10754C2-4169-F7EE-9A98-F7930EED9103}"/>
          </ac:cxnSpMkLst>
        </pc:cxnChg>
        <pc:cxnChg chg="add mod">
          <ac:chgData name="Yoel Kortick" userId="167978f5-7f40-4909-85d5-d4149554ad4e" providerId="ADAL" clId="{EB5CFF90-8C79-42E4-9A23-2D3FA11D4D76}" dt="2023-07-03T11:18:00.699" v="11709" actId="14100"/>
          <ac:cxnSpMkLst>
            <pc:docMk/>
            <pc:sldMk cId="4207078168" sldId="1966"/>
            <ac:cxnSpMk id="18" creationId="{BDC58B50-974B-A6AA-EC83-362EB2730F01}"/>
          </ac:cxnSpMkLst>
        </pc:cxnChg>
      </pc:sldChg>
      <pc:sldChg chg="addSp delSp modSp add mod">
        <pc:chgData name="Yoel Kortick" userId="167978f5-7f40-4909-85d5-d4149554ad4e" providerId="ADAL" clId="{EB5CFF90-8C79-42E4-9A23-2D3FA11D4D76}" dt="2023-07-04T11:16:15.267" v="12767"/>
        <pc:sldMkLst>
          <pc:docMk/>
          <pc:sldMk cId="1056898636" sldId="1967"/>
        </pc:sldMkLst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1056898636" sldId="1967"/>
            <ac:spMk id="12" creationId="{0500BAC6-C4B5-2B93-5C23-71A437C3A751}"/>
          </ac:spMkLst>
        </pc:spChg>
        <pc:spChg chg="mod">
          <ac:chgData name="Yoel Kortick" userId="167978f5-7f40-4909-85d5-d4149554ad4e" providerId="ADAL" clId="{EB5CFF90-8C79-42E4-9A23-2D3FA11D4D76}" dt="2023-07-03T11:19:50.692" v="11729" actId="14100"/>
          <ac:spMkLst>
            <pc:docMk/>
            <pc:sldMk cId="1056898636" sldId="1967"/>
            <ac:spMk id="13" creationId="{7EA6CDAF-9928-4C05-751E-F34099B78F08}"/>
          </ac:spMkLst>
        </pc:spChg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1056898636" sldId="1967"/>
            <ac:spMk id="16" creationId="{C4B35078-07F5-3C0B-AF14-2524E3B24DC6}"/>
          </ac:spMkLst>
        </pc:spChg>
        <pc:spChg chg="mod">
          <ac:chgData name="Yoel Kortick" userId="167978f5-7f40-4909-85d5-d4149554ad4e" providerId="ADAL" clId="{EB5CFF90-8C79-42E4-9A23-2D3FA11D4D76}" dt="2023-07-03T11:20:00.658" v="11730" actId="1076"/>
          <ac:spMkLst>
            <pc:docMk/>
            <pc:sldMk cId="1056898636" sldId="1967"/>
            <ac:spMk id="17" creationId="{BB7A94B9-6FAD-79C0-0438-5FD55523E6B0}"/>
          </ac:spMkLst>
        </pc:spChg>
        <pc:picChg chg="add mod ord">
          <ac:chgData name="Yoel Kortick" userId="167978f5-7f40-4909-85d5-d4149554ad4e" providerId="ADAL" clId="{EB5CFF90-8C79-42E4-9A23-2D3FA11D4D76}" dt="2023-07-03T11:20:09.444" v="11733" actId="208"/>
          <ac:picMkLst>
            <pc:docMk/>
            <pc:sldMk cId="1056898636" sldId="1967"/>
            <ac:picMk id="4" creationId="{F478443B-97FF-2BD3-B54A-A76B55E69A32}"/>
          </ac:picMkLst>
        </pc:picChg>
        <pc:picChg chg="del">
          <ac:chgData name="Yoel Kortick" userId="167978f5-7f40-4909-85d5-d4149554ad4e" providerId="ADAL" clId="{EB5CFF90-8C79-42E4-9A23-2D3FA11D4D76}" dt="2023-07-03T11:19:39.371" v="11726" actId="478"/>
          <ac:picMkLst>
            <pc:docMk/>
            <pc:sldMk cId="1056898636" sldId="1967"/>
            <ac:picMk id="11" creationId="{95744975-6D7F-8962-E3F9-38678B1F40C8}"/>
          </ac:picMkLst>
        </pc:picChg>
        <pc:cxnChg chg="mod">
          <ac:chgData name="Yoel Kortick" userId="167978f5-7f40-4909-85d5-d4149554ad4e" providerId="ADAL" clId="{EB5CFF90-8C79-42E4-9A23-2D3FA11D4D76}" dt="2023-07-03T11:20:05.370" v="11732" actId="14100"/>
          <ac:cxnSpMkLst>
            <pc:docMk/>
            <pc:sldMk cId="1056898636" sldId="1967"/>
            <ac:cxnSpMk id="18" creationId="{BDC58B50-974B-A6AA-EC83-362EB2730F01}"/>
          </ac:cxnSpMkLst>
        </pc:cxnChg>
      </pc:sldChg>
      <pc:sldChg chg="addSp delSp modSp add mod">
        <pc:chgData name="Yoel Kortick" userId="167978f5-7f40-4909-85d5-d4149554ad4e" providerId="ADAL" clId="{EB5CFF90-8C79-42E4-9A23-2D3FA11D4D76}" dt="2023-07-03T11:21:28.721" v="11838" actId="208"/>
        <pc:sldMkLst>
          <pc:docMk/>
          <pc:sldMk cId="4064211707" sldId="1968"/>
        </pc:sldMkLst>
        <pc:spChg chg="add mod">
          <ac:chgData name="Yoel Kortick" userId="167978f5-7f40-4909-85d5-d4149554ad4e" providerId="ADAL" clId="{EB5CFF90-8C79-42E4-9A23-2D3FA11D4D76}" dt="2023-07-03T11:21:19.582" v="11836" actId="20577"/>
          <ac:spMkLst>
            <pc:docMk/>
            <pc:sldMk cId="4064211707" sldId="1968"/>
            <ac:spMk id="7" creationId="{5C970616-1245-4AAF-4004-95E89CEAC597}"/>
          </ac:spMkLst>
        </pc:spChg>
        <pc:spChg chg="add del mod">
          <ac:chgData name="Yoel Kortick" userId="167978f5-7f40-4909-85d5-d4149554ad4e" providerId="ADAL" clId="{EB5CFF90-8C79-42E4-9A23-2D3FA11D4D76}" dt="2023-07-03T11:21:13.059" v="11805" actId="478"/>
          <ac:spMkLst>
            <pc:docMk/>
            <pc:sldMk cId="4064211707" sldId="1968"/>
            <ac:spMk id="8" creationId="{7BA06553-16E5-21D0-0E26-429ABA52117B}"/>
          </ac:spMkLst>
        </pc:spChg>
        <pc:spChg chg="mod">
          <ac:chgData name="Yoel Kortick" userId="167978f5-7f40-4909-85d5-d4149554ad4e" providerId="ADAL" clId="{EB5CFF90-8C79-42E4-9A23-2D3FA11D4D76}" dt="2023-07-03T11:20:47.248" v="11793" actId="27636"/>
          <ac:spMkLst>
            <pc:docMk/>
            <pc:sldMk cId="4064211707" sldId="1968"/>
            <ac:spMk id="12" creationId="{0500BAC6-C4B5-2B93-5C23-71A437C3A751}"/>
          </ac:spMkLst>
        </pc:spChg>
        <pc:spChg chg="mod">
          <ac:chgData name="Yoel Kortick" userId="167978f5-7f40-4909-85d5-d4149554ad4e" providerId="ADAL" clId="{EB5CFF90-8C79-42E4-9A23-2D3FA11D4D76}" dt="2023-07-03T11:21:01.873" v="11801" actId="14100"/>
          <ac:spMkLst>
            <pc:docMk/>
            <pc:sldMk cId="4064211707" sldId="1968"/>
            <ac:spMk id="13" creationId="{7EA6CDAF-9928-4C05-751E-F34099B78F08}"/>
          </ac:spMkLst>
        </pc:spChg>
        <pc:spChg chg="del">
          <ac:chgData name="Yoel Kortick" userId="167978f5-7f40-4909-85d5-d4149554ad4e" providerId="ADAL" clId="{EB5CFF90-8C79-42E4-9A23-2D3FA11D4D76}" dt="2023-07-03T11:20:29.596" v="11736" actId="478"/>
          <ac:spMkLst>
            <pc:docMk/>
            <pc:sldMk cId="4064211707" sldId="1968"/>
            <ac:spMk id="16" creationId="{C4B35078-07F5-3C0B-AF14-2524E3B24DC6}"/>
          </ac:spMkLst>
        </pc:spChg>
        <pc:spChg chg="del">
          <ac:chgData name="Yoel Kortick" userId="167978f5-7f40-4909-85d5-d4149554ad4e" providerId="ADAL" clId="{EB5CFF90-8C79-42E4-9A23-2D3FA11D4D76}" dt="2023-07-03T11:20:30.833" v="11737" actId="478"/>
          <ac:spMkLst>
            <pc:docMk/>
            <pc:sldMk cId="4064211707" sldId="1968"/>
            <ac:spMk id="17" creationId="{BB7A94B9-6FAD-79C0-0438-5FD55523E6B0}"/>
          </ac:spMkLst>
        </pc:spChg>
        <pc:picChg chg="del">
          <ac:chgData name="Yoel Kortick" userId="167978f5-7f40-4909-85d5-d4149554ad4e" providerId="ADAL" clId="{EB5CFF90-8C79-42E4-9A23-2D3FA11D4D76}" dt="2023-07-03T11:20:49.800" v="11794" actId="478"/>
          <ac:picMkLst>
            <pc:docMk/>
            <pc:sldMk cId="4064211707" sldId="1968"/>
            <ac:picMk id="4" creationId="{F478443B-97FF-2BD3-B54A-A76B55E69A32}"/>
          </ac:picMkLst>
        </pc:picChg>
        <pc:picChg chg="add mod ord">
          <ac:chgData name="Yoel Kortick" userId="167978f5-7f40-4909-85d5-d4149554ad4e" providerId="ADAL" clId="{EB5CFF90-8C79-42E4-9A23-2D3FA11D4D76}" dt="2023-07-03T11:21:28.721" v="11838" actId="208"/>
          <ac:picMkLst>
            <pc:docMk/>
            <pc:sldMk cId="4064211707" sldId="1968"/>
            <ac:picMk id="6" creationId="{991F540B-477B-07C8-D836-8BD8773D66D6}"/>
          </ac:picMkLst>
        </pc:picChg>
        <pc:cxnChg chg="add">
          <ac:chgData name="Yoel Kortick" userId="167978f5-7f40-4909-85d5-d4149554ad4e" providerId="ADAL" clId="{EB5CFF90-8C79-42E4-9A23-2D3FA11D4D76}" dt="2023-07-03T11:21:26.318" v="11837" actId="11529"/>
          <ac:cxnSpMkLst>
            <pc:docMk/>
            <pc:sldMk cId="4064211707" sldId="1968"/>
            <ac:cxnSpMk id="10" creationId="{24EE417F-E1E1-6BCD-1D5E-37C9EC791A95}"/>
          </ac:cxnSpMkLst>
        </pc:cxnChg>
        <pc:cxnChg chg="del">
          <ac:chgData name="Yoel Kortick" userId="167978f5-7f40-4909-85d5-d4149554ad4e" providerId="ADAL" clId="{EB5CFF90-8C79-42E4-9A23-2D3FA11D4D76}" dt="2023-07-03T11:20:33.337" v="11739" actId="478"/>
          <ac:cxnSpMkLst>
            <pc:docMk/>
            <pc:sldMk cId="4064211707" sldId="1968"/>
            <ac:cxnSpMk id="14" creationId="{A10754C2-4169-F7EE-9A98-F7930EED9103}"/>
          </ac:cxnSpMkLst>
        </pc:cxnChg>
        <pc:cxnChg chg="del">
          <ac:chgData name="Yoel Kortick" userId="167978f5-7f40-4909-85d5-d4149554ad4e" providerId="ADAL" clId="{EB5CFF90-8C79-42E4-9A23-2D3FA11D4D76}" dt="2023-07-03T11:20:32.068" v="11738" actId="478"/>
          <ac:cxnSpMkLst>
            <pc:docMk/>
            <pc:sldMk cId="4064211707" sldId="1968"/>
            <ac:cxnSpMk id="18" creationId="{BDC58B50-974B-A6AA-EC83-362EB2730F01}"/>
          </ac:cxnSpMkLst>
        </pc:cxnChg>
      </pc:sldChg>
      <pc:sldChg chg="modSp add mod">
        <pc:chgData name="Yoel Kortick" userId="167978f5-7f40-4909-85d5-d4149554ad4e" providerId="ADAL" clId="{EB5CFF90-8C79-42E4-9A23-2D3FA11D4D76}" dt="2023-07-04T11:16:15.267" v="12767"/>
        <pc:sldMkLst>
          <pc:docMk/>
          <pc:sldMk cId="3460873612" sldId="1969"/>
        </pc:sldMkLst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3460873612" sldId="1969"/>
            <ac:spMk id="6" creationId="{A71215A1-7835-4033-9657-BEA33A271663}"/>
          </ac:spMkLst>
        </pc:spChg>
      </pc:sldChg>
      <pc:sldChg chg="modSp add mod">
        <pc:chgData name="Yoel Kortick" userId="167978f5-7f40-4909-85d5-d4149554ad4e" providerId="ADAL" clId="{EB5CFF90-8C79-42E4-9A23-2D3FA11D4D76}" dt="2023-07-04T11:19:47.644" v="12845"/>
        <pc:sldMkLst>
          <pc:docMk/>
          <pc:sldMk cId="2161065401" sldId="1970"/>
        </pc:sldMkLst>
        <pc:spChg chg="mod">
          <ac:chgData name="Yoel Kortick" userId="167978f5-7f40-4909-85d5-d4149554ad4e" providerId="ADAL" clId="{EB5CFF90-8C79-42E4-9A23-2D3FA11D4D76}" dt="2023-07-04T11:19:47.644" v="12845"/>
          <ac:spMkLst>
            <pc:docMk/>
            <pc:sldMk cId="2161065401" sldId="1970"/>
            <ac:spMk id="5" creationId="{E8A1DDA2-AC00-41D8-9746-AC602EB1E40A}"/>
          </ac:spMkLst>
        </pc:spChg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2161065401" sldId="1970"/>
            <ac:spMk id="8" creationId="{EDB49532-BE44-1FA4-3B51-1390B928EB5C}"/>
          </ac:spMkLst>
        </pc:spChg>
      </pc:sldChg>
      <pc:sldChg chg="addSp delSp modSp add del mod">
        <pc:chgData name="Yoel Kortick" userId="167978f5-7f40-4909-85d5-d4149554ad4e" providerId="ADAL" clId="{EB5CFF90-8C79-42E4-9A23-2D3FA11D4D76}" dt="2023-07-04T11:04:49.390" v="12392" actId="2696"/>
        <pc:sldMkLst>
          <pc:docMk/>
          <pc:sldMk cId="2489335108" sldId="1970"/>
        </pc:sldMkLst>
        <pc:spChg chg="mod">
          <ac:chgData name="Yoel Kortick" userId="167978f5-7f40-4909-85d5-d4149554ad4e" providerId="ADAL" clId="{EB5CFF90-8C79-42E4-9A23-2D3FA11D4D76}" dt="2023-07-04T07:52:04.524" v="12098" actId="14100"/>
          <ac:spMkLst>
            <pc:docMk/>
            <pc:sldMk cId="2489335108" sldId="1970"/>
            <ac:spMk id="8" creationId="{EDB49532-BE44-1FA4-3B51-1390B928EB5C}"/>
          </ac:spMkLst>
        </pc:spChg>
        <pc:spChg chg="del">
          <ac:chgData name="Yoel Kortick" userId="167978f5-7f40-4909-85d5-d4149554ad4e" providerId="ADAL" clId="{EB5CFF90-8C79-42E4-9A23-2D3FA11D4D76}" dt="2023-07-04T07:53:01.157" v="12198" actId="478"/>
          <ac:spMkLst>
            <pc:docMk/>
            <pc:sldMk cId="2489335108" sldId="1970"/>
            <ac:spMk id="9" creationId="{1253F36F-E107-F2A7-8586-F346FD2BFAD2}"/>
          </ac:spMkLst>
        </pc:spChg>
        <pc:spChg chg="del">
          <ac:chgData name="Yoel Kortick" userId="167978f5-7f40-4909-85d5-d4149554ad4e" providerId="ADAL" clId="{EB5CFF90-8C79-42E4-9A23-2D3FA11D4D76}" dt="2023-07-04T07:53:02.313" v="12199" actId="478"/>
          <ac:spMkLst>
            <pc:docMk/>
            <pc:sldMk cId="2489335108" sldId="1970"/>
            <ac:spMk id="14" creationId="{220BC680-F23E-E1C2-D0A8-7E9427A552D4}"/>
          </ac:spMkLst>
        </pc:spChg>
        <pc:picChg chg="add mod ord">
          <ac:chgData name="Yoel Kortick" userId="167978f5-7f40-4909-85d5-d4149554ad4e" providerId="ADAL" clId="{EB5CFF90-8C79-42E4-9A23-2D3FA11D4D76}" dt="2023-07-04T07:53:03.799" v="12200" actId="208"/>
          <ac:picMkLst>
            <pc:docMk/>
            <pc:sldMk cId="2489335108" sldId="1970"/>
            <ac:picMk id="4" creationId="{1DF0893F-C9BF-A8F5-02E4-80558254FE37}"/>
          </ac:picMkLst>
        </pc:picChg>
        <pc:picChg chg="del">
          <ac:chgData name="Yoel Kortick" userId="167978f5-7f40-4909-85d5-d4149554ad4e" providerId="ADAL" clId="{EB5CFF90-8C79-42E4-9A23-2D3FA11D4D76}" dt="2023-07-04T07:50:47.673" v="11977" actId="478"/>
          <ac:picMkLst>
            <pc:docMk/>
            <pc:sldMk cId="2489335108" sldId="1970"/>
            <ac:picMk id="12" creationId="{A0D481CA-5580-99E5-7F1B-4C25F33E968A}"/>
          </ac:picMkLst>
        </pc:picChg>
        <pc:cxnChg chg="add mod">
          <ac:chgData name="Yoel Kortick" userId="167978f5-7f40-4909-85d5-d4149554ad4e" providerId="ADAL" clId="{EB5CFF90-8C79-42E4-9A23-2D3FA11D4D76}" dt="2023-07-04T07:53:23.766" v="12206" actId="1037"/>
          <ac:cxnSpMkLst>
            <pc:docMk/>
            <pc:sldMk cId="2489335108" sldId="1970"/>
            <ac:cxnSpMk id="7" creationId="{F50925EA-90A3-1D41-8D35-AD9AFED2E3F9}"/>
          </ac:cxnSpMkLst>
        </pc:cxnChg>
        <pc:cxnChg chg="add mod">
          <ac:chgData name="Yoel Kortick" userId="167978f5-7f40-4909-85d5-d4149554ad4e" providerId="ADAL" clId="{EB5CFF90-8C79-42E4-9A23-2D3FA11D4D76}" dt="2023-07-04T07:53:23.766" v="12206" actId="1037"/>
          <ac:cxnSpMkLst>
            <pc:docMk/>
            <pc:sldMk cId="2489335108" sldId="1970"/>
            <ac:cxnSpMk id="11" creationId="{16D25963-218F-17DD-6991-BE0B16B1BA3D}"/>
          </ac:cxnSpMkLst>
        </pc:cxnChg>
        <pc:cxnChg chg="add mod">
          <ac:chgData name="Yoel Kortick" userId="167978f5-7f40-4909-85d5-d4149554ad4e" providerId="ADAL" clId="{EB5CFF90-8C79-42E4-9A23-2D3FA11D4D76}" dt="2023-07-04T07:53:23.766" v="12206" actId="1037"/>
          <ac:cxnSpMkLst>
            <pc:docMk/>
            <pc:sldMk cId="2489335108" sldId="1970"/>
            <ac:cxnSpMk id="13" creationId="{139C3086-9084-40E3-683C-E886739DFD76}"/>
          </ac:cxnSpMkLst>
        </pc:cxnChg>
        <pc:cxnChg chg="add mod">
          <ac:chgData name="Yoel Kortick" userId="167978f5-7f40-4909-85d5-d4149554ad4e" providerId="ADAL" clId="{EB5CFF90-8C79-42E4-9A23-2D3FA11D4D76}" dt="2023-07-04T07:52:41.944" v="12137" actId="1036"/>
          <ac:cxnSpMkLst>
            <pc:docMk/>
            <pc:sldMk cId="2489335108" sldId="1970"/>
            <ac:cxnSpMk id="15" creationId="{09EAFD35-1BA1-4929-F527-8F81AB4090FF}"/>
          </ac:cxnSpMkLst>
        </pc:cxnChg>
        <pc:cxnChg chg="add mod">
          <ac:chgData name="Yoel Kortick" userId="167978f5-7f40-4909-85d5-d4149554ad4e" providerId="ADAL" clId="{EB5CFF90-8C79-42E4-9A23-2D3FA11D4D76}" dt="2023-07-04T07:52:49.966" v="12166" actId="1037"/>
          <ac:cxnSpMkLst>
            <pc:docMk/>
            <pc:sldMk cId="2489335108" sldId="1970"/>
            <ac:cxnSpMk id="16" creationId="{D0D4F88D-5588-E793-F585-66B918BAB8D9}"/>
          </ac:cxnSpMkLst>
        </pc:cxnChg>
        <pc:cxnChg chg="add mod">
          <ac:chgData name="Yoel Kortick" userId="167978f5-7f40-4909-85d5-d4149554ad4e" providerId="ADAL" clId="{EB5CFF90-8C79-42E4-9A23-2D3FA11D4D76}" dt="2023-07-04T07:52:49.966" v="12166" actId="1037"/>
          <ac:cxnSpMkLst>
            <pc:docMk/>
            <pc:sldMk cId="2489335108" sldId="1970"/>
            <ac:cxnSpMk id="17" creationId="{E991DFAD-FA19-7C07-9DB9-2A8A0E83EDB6}"/>
          </ac:cxnSpMkLst>
        </pc:cxnChg>
        <pc:cxnChg chg="add mod">
          <ac:chgData name="Yoel Kortick" userId="167978f5-7f40-4909-85d5-d4149554ad4e" providerId="ADAL" clId="{EB5CFF90-8C79-42E4-9A23-2D3FA11D4D76}" dt="2023-07-04T07:52:57.849" v="12197" actId="1035"/>
          <ac:cxnSpMkLst>
            <pc:docMk/>
            <pc:sldMk cId="2489335108" sldId="1970"/>
            <ac:cxnSpMk id="18" creationId="{56A8B746-64F1-1DF6-9828-F03DFD62F29E}"/>
          </ac:cxnSpMkLst>
        </pc:cxnChg>
        <pc:cxnChg chg="add mod">
          <ac:chgData name="Yoel Kortick" userId="167978f5-7f40-4909-85d5-d4149554ad4e" providerId="ADAL" clId="{EB5CFF90-8C79-42E4-9A23-2D3FA11D4D76}" dt="2023-07-04T07:52:57.849" v="12197" actId="1035"/>
          <ac:cxnSpMkLst>
            <pc:docMk/>
            <pc:sldMk cId="2489335108" sldId="1970"/>
            <ac:cxnSpMk id="19" creationId="{5815ED84-AD3F-1BCD-AD78-C791E14CD120}"/>
          </ac:cxnSpMkLst>
        </pc:cxnChg>
      </pc:sldChg>
      <pc:sldChg chg="addSp delSp modSp add del mod">
        <pc:chgData name="Yoel Kortick" userId="167978f5-7f40-4909-85d5-d4149554ad4e" providerId="ADAL" clId="{EB5CFF90-8C79-42E4-9A23-2D3FA11D4D76}" dt="2023-07-04T11:04:49.390" v="12392" actId="2696"/>
        <pc:sldMkLst>
          <pc:docMk/>
          <pc:sldMk cId="556682646" sldId="1971"/>
        </pc:sldMkLst>
        <pc:spChg chg="add mod">
          <ac:chgData name="Yoel Kortick" userId="167978f5-7f40-4909-85d5-d4149554ad4e" providerId="ADAL" clId="{EB5CFF90-8C79-42E4-9A23-2D3FA11D4D76}" dt="2023-07-04T07:54:07.561" v="12219" actId="1036"/>
          <ac:spMkLst>
            <pc:docMk/>
            <pc:sldMk cId="556682646" sldId="1971"/>
            <ac:spMk id="3" creationId="{B6A08E0D-EE93-B89F-9EB1-374F6E61F4FF}"/>
          </ac:spMkLst>
        </pc:spChg>
        <pc:spChg chg="mod">
          <ac:chgData name="Yoel Kortick" userId="167978f5-7f40-4909-85d5-d4149554ad4e" providerId="ADAL" clId="{EB5CFF90-8C79-42E4-9A23-2D3FA11D4D76}" dt="2023-07-04T07:54:39.911" v="12337" actId="14100"/>
          <ac:spMkLst>
            <pc:docMk/>
            <pc:sldMk cId="556682646" sldId="1971"/>
            <ac:spMk id="8" creationId="{EDB49532-BE44-1FA4-3B51-1390B928EB5C}"/>
          </ac:spMkLst>
        </pc:spChg>
        <pc:cxnChg chg="del">
          <ac:chgData name="Yoel Kortick" userId="167978f5-7f40-4909-85d5-d4149554ad4e" providerId="ADAL" clId="{EB5CFF90-8C79-42E4-9A23-2D3FA11D4D76}" dt="2023-07-04T07:53:54.061" v="12211" actId="478"/>
          <ac:cxnSpMkLst>
            <pc:docMk/>
            <pc:sldMk cId="556682646" sldId="1971"/>
            <ac:cxnSpMk id="7" creationId="{F50925EA-90A3-1D41-8D35-AD9AFED2E3F9}"/>
          </ac:cxnSpMkLst>
        </pc:cxnChg>
        <pc:cxnChg chg="del">
          <ac:chgData name="Yoel Kortick" userId="167978f5-7f40-4909-85d5-d4149554ad4e" providerId="ADAL" clId="{EB5CFF90-8C79-42E4-9A23-2D3FA11D4D76}" dt="2023-07-04T07:53:53.497" v="12210" actId="478"/>
          <ac:cxnSpMkLst>
            <pc:docMk/>
            <pc:sldMk cId="556682646" sldId="1971"/>
            <ac:cxnSpMk id="11" creationId="{16D25963-218F-17DD-6991-BE0B16B1BA3D}"/>
          </ac:cxnSpMkLst>
        </pc:cxnChg>
        <pc:cxnChg chg="del">
          <ac:chgData name="Yoel Kortick" userId="167978f5-7f40-4909-85d5-d4149554ad4e" providerId="ADAL" clId="{EB5CFF90-8C79-42E4-9A23-2D3FA11D4D76}" dt="2023-07-04T07:53:52.952" v="12209" actId="478"/>
          <ac:cxnSpMkLst>
            <pc:docMk/>
            <pc:sldMk cId="556682646" sldId="1971"/>
            <ac:cxnSpMk id="13" creationId="{139C3086-9084-40E3-683C-E886739DFD76}"/>
          </ac:cxnSpMkLst>
        </pc:cxnChg>
        <pc:cxnChg chg="del">
          <ac:chgData name="Yoel Kortick" userId="167978f5-7f40-4909-85d5-d4149554ad4e" providerId="ADAL" clId="{EB5CFF90-8C79-42E4-9A23-2D3FA11D4D76}" dt="2023-07-04T07:53:52.172" v="12208" actId="478"/>
          <ac:cxnSpMkLst>
            <pc:docMk/>
            <pc:sldMk cId="556682646" sldId="1971"/>
            <ac:cxnSpMk id="15" creationId="{09EAFD35-1BA1-4929-F527-8F81AB4090FF}"/>
          </ac:cxnSpMkLst>
        </pc:cxnChg>
        <pc:cxnChg chg="del">
          <ac:chgData name="Yoel Kortick" userId="167978f5-7f40-4909-85d5-d4149554ad4e" providerId="ADAL" clId="{EB5CFF90-8C79-42E4-9A23-2D3FA11D4D76}" dt="2023-07-04T07:53:55.111" v="12212" actId="478"/>
          <ac:cxnSpMkLst>
            <pc:docMk/>
            <pc:sldMk cId="556682646" sldId="1971"/>
            <ac:cxnSpMk id="17" creationId="{E991DFAD-FA19-7C07-9DB9-2A8A0E83EDB6}"/>
          </ac:cxnSpMkLst>
        </pc:cxnChg>
        <pc:cxnChg chg="del">
          <ac:chgData name="Yoel Kortick" userId="167978f5-7f40-4909-85d5-d4149554ad4e" providerId="ADAL" clId="{EB5CFF90-8C79-42E4-9A23-2D3FA11D4D76}" dt="2023-07-04T07:53:56.097" v="12213" actId="478"/>
          <ac:cxnSpMkLst>
            <pc:docMk/>
            <pc:sldMk cId="556682646" sldId="1971"/>
            <ac:cxnSpMk id="18" creationId="{56A8B746-64F1-1DF6-9828-F03DFD62F29E}"/>
          </ac:cxnSpMkLst>
        </pc:cxnChg>
        <pc:cxnChg chg="del">
          <ac:chgData name="Yoel Kortick" userId="167978f5-7f40-4909-85d5-d4149554ad4e" providerId="ADAL" clId="{EB5CFF90-8C79-42E4-9A23-2D3FA11D4D76}" dt="2023-07-04T07:53:57.651" v="12214" actId="478"/>
          <ac:cxnSpMkLst>
            <pc:docMk/>
            <pc:sldMk cId="556682646" sldId="1971"/>
            <ac:cxnSpMk id="19" creationId="{5815ED84-AD3F-1BCD-AD78-C791E14CD120}"/>
          </ac:cxnSpMkLst>
        </pc:cxnChg>
      </pc:sldChg>
      <pc:sldChg chg="modSp add mod">
        <pc:chgData name="Yoel Kortick" userId="167978f5-7f40-4909-85d5-d4149554ad4e" providerId="ADAL" clId="{EB5CFF90-8C79-42E4-9A23-2D3FA11D4D76}" dt="2023-07-04T11:19:55.571" v="12846"/>
        <pc:sldMkLst>
          <pc:docMk/>
          <pc:sldMk cId="2434816039" sldId="1971"/>
        </pc:sldMkLst>
        <pc:spChg chg="mod">
          <ac:chgData name="Yoel Kortick" userId="167978f5-7f40-4909-85d5-d4149554ad4e" providerId="ADAL" clId="{EB5CFF90-8C79-42E4-9A23-2D3FA11D4D76}" dt="2023-07-04T11:19:55.571" v="12846"/>
          <ac:spMkLst>
            <pc:docMk/>
            <pc:sldMk cId="2434816039" sldId="1971"/>
            <ac:spMk id="5" creationId="{E8A1DDA2-AC00-41D8-9746-AC602EB1E40A}"/>
          </ac:spMkLst>
        </pc:spChg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2434816039" sldId="1971"/>
            <ac:spMk id="8" creationId="{EDB49532-BE44-1FA4-3B51-1390B928EB5C}"/>
          </ac:spMkLst>
        </pc:spChg>
      </pc:sldChg>
      <pc:sldChg chg="addSp delSp modSp add del mod">
        <pc:chgData name="Yoel Kortick" userId="167978f5-7f40-4909-85d5-d4149554ad4e" providerId="ADAL" clId="{EB5CFF90-8C79-42E4-9A23-2D3FA11D4D76}" dt="2023-07-04T11:04:49.390" v="12392" actId="2696"/>
        <pc:sldMkLst>
          <pc:docMk/>
          <pc:sldMk cId="643967248" sldId="1972"/>
        </pc:sldMkLst>
        <pc:spChg chg="del">
          <ac:chgData name="Yoel Kortick" userId="167978f5-7f40-4909-85d5-d4149554ad4e" providerId="ADAL" clId="{EB5CFF90-8C79-42E4-9A23-2D3FA11D4D76}" dt="2023-07-04T07:55:17.633" v="12356" actId="478"/>
          <ac:spMkLst>
            <pc:docMk/>
            <pc:sldMk cId="643967248" sldId="1972"/>
            <ac:spMk id="3" creationId="{B6A08E0D-EE93-B89F-9EB1-374F6E61F4FF}"/>
          </ac:spMkLst>
        </pc:spChg>
        <pc:spChg chg="mod">
          <ac:chgData name="Yoel Kortick" userId="167978f5-7f40-4909-85d5-d4149554ad4e" providerId="ADAL" clId="{EB5CFF90-8C79-42E4-9A23-2D3FA11D4D76}" dt="2023-07-04T07:55:40.500" v="12390" actId="6549"/>
          <ac:spMkLst>
            <pc:docMk/>
            <pc:sldMk cId="643967248" sldId="1972"/>
            <ac:spMk id="8" creationId="{EDB49532-BE44-1FA4-3B51-1390B928EB5C}"/>
          </ac:spMkLst>
        </pc:spChg>
        <pc:picChg chg="del">
          <ac:chgData name="Yoel Kortick" userId="167978f5-7f40-4909-85d5-d4149554ad4e" providerId="ADAL" clId="{EB5CFF90-8C79-42E4-9A23-2D3FA11D4D76}" dt="2023-07-04T07:55:04.211" v="12339" actId="478"/>
          <ac:picMkLst>
            <pc:docMk/>
            <pc:sldMk cId="643967248" sldId="1972"/>
            <ac:picMk id="4" creationId="{1DF0893F-C9BF-A8F5-02E4-80558254FE37}"/>
          </ac:picMkLst>
        </pc:picChg>
        <pc:picChg chg="add mod ord">
          <ac:chgData name="Yoel Kortick" userId="167978f5-7f40-4909-85d5-d4149554ad4e" providerId="ADAL" clId="{EB5CFF90-8C79-42E4-9A23-2D3FA11D4D76}" dt="2023-07-04T07:55:45.612" v="12391" actId="208"/>
          <ac:picMkLst>
            <pc:docMk/>
            <pc:sldMk cId="643967248" sldId="1972"/>
            <ac:picMk id="7" creationId="{FAC43952-AB81-0B99-82FF-EDB9611215A2}"/>
          </ac:picMkLst>
        </pc:picChg>
        <pc:cxnChg chg="mod">
          <ac:chgData name="Yoel Kortick" userId="167978f5-7f40-4909-85d5-d4149554ad4e" providerId="ADAL" clId="{EB5CFF90-8C79-42E4-9A23-2D3FA11D4D76}" dt="2023-07-04T07:55:22.626" v="12358" actId="14100"/>
          <ac:cxnSpMkLst>
            <pc:docMk/>
            <pc:sldMk cId="643967248" sldId="1972"/>
            <ac:cxnSpMk id="16" creationId="{D0D4F88D-5588-E793-F585-66B918BAB8D9}"/>
          </ac:cxnSpMkLst>
        </pc:cxnChg>
      </pc:sldChg>
      <pc:sldChg chg="modSp add mod ord">
        <pc:chgData name="Yoel Kortick" userId="167978f5-7f40-4909-85d5-d4149554ad4e" providerId="ADAL" clId="{EB5CFF90-8C79-42E4-9A23-2D3FA11D4D76}" dt="2023-07-04T11:19:59.111" v="12847"/>
        <pc:sldMkLst>
          <pc:docMk/>
          <pc:sldMk cId="3051847464" sldId="1972"/>
        </pc:sldMkLst>
        <pc:spChg chg="mod">
          <ac:chgData name="Yoel Kortick" userId="167978f5-7f40-4909-85d5-d4149554ad4e" providerId="ADAL" clId="{EB5CFF90-8C79-42E4-9A23-2D3FA11D4D76}" dt="2023-07-04T11:19:59.111" v="12847"/>
          <ac:spMkLst>
            <pc:docMk/>
            <pc:sldMk cId="3051847464" sldId="1972"/>
            <ac:spMk id="5" creationId="{E8A1DDA2-AC00-41D8-9746-AC602EB1E40A}"/>
          </ac:spMkLst>
        </pc:spChg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3051847464" sldId="1972"/>
            <ac:spMk id="8" creationId="{EDB49532-BE44-1FA4-3B51-1390B928EB5C}"/>
          </ac:spMkLst>
        </pc:spChg>
      </pc:sldChg>
      <pc:sldChg chg="addSp delSp modSp add mod">
        <pc:chgData name="Yoel Kortick" userId="167978f5-7f40-4909-85d5-d4149554ad4e" providerId="ADAL" clId="{EB5CFF90-8C79-42E4-9A23-2D3FA11D4D76}" dt="2023-07-04T11:20:03.641" v="12848"/>
        <pc:sldMkLst>
          <pc:docMk/>
          <pc:sldMk cId="531464878" sldId="1973"/>
        </pc:sldMkLst>
        <pc:spChg chg="mod">
          <ac:chgData name="Yoel Kortick" userId="167978f5-7f40-4909-85d5-d4149554ad4e" providerId="ADAL" clId="{EB5CFF90-8C79-42E4-9A23-2D3FA11D4D76}" dt="2023-07-04T11:20:03.641" v="12848"/>
          <ac:spMkLst>
            <pc:docMk/>
            <pc:sldMk cId="531464878" sldId="1973"/>
            <ac:spMk id="5" creationId="{E8A1DDA2-AC00-41D8-9746-AC602EB1E40A}"/>
          </ac:spMkLst>
        </pc:spChg>
        <pc:spChg chg="mod">
          <ac:chgData name="Yoel Kortick" userId="167978f5-7f40-4909-85d5-d4149554ad4e" providerId="ADAL" clId="{EB5CFF90-8C79-42E4-9A23-2D3FA11D4D76}" dt="2023-07-04T11:17:59.582" v="12815" actId="20577"/>
          <ac:spMkLst>
            <pc:docMk/>
            <pc:sldMk cId="531464878" sldId="1973"/>
            <ac:spMk id="6" creationId="{A71215A1-7835-4033-9657-BEA33A271663}"/>
          </ac:spMkLst>
        </pc:spChg>
        <pc:spChg chg="del mod">
          <ac:chgData name="Yoel Kortick" userId="167978f5-7f40-4909-85d5-d4149554ad4e" providerId="ADAL" clId="{EB5CFF90-8C79-42E4-9A23-2D3FA11D4D76}" dt="2023-07-04T11:07:32.479" v="12521" actId="478"/>
          <ac:spMkLst>
            <pc:docMk/>
            <pc:sldMk cId="531464878" sldId="1973"/>
            <ac:spMk id="7" creationId="{DDADA7A8-49B5-4721-19DC-87B314539D2D}"/>
          </ac:spMkLst>
        </pc:spChg>
        <pc:spChg chg="mod">
          <ac:chgData name="Yoel Kortick" userId="167978f5-7f40-4909-85d5-d4149554ad4e" providerId="ADAL" clId="{EB5CFF90-8C79-42E4-9A23-2D3FA11D4D76}" dt="2023-07-04T11:09:51.359" v="12594" actId="14100"/>
          <ac:spMkLst>
            <pc:docMk/>
            <pc:sldMk cId="531464878" sldId="1973"/>
            <ac:spMk id="8" creationId="{A3714DD5-A5C3-3A5A-DD2E-2F28B9292613}"/>
          </ac:spMkLst>
        </pc:spChg>
        <pc:spChg chg="add mod">
          <ac:chgData name="Yoel Kortick" userId="167978f5-7f40-4909-85d5-d4149554ad4e" providerId="ADAL" clId="{EB5CFF90-8C79-42E4-9A23-2D3FA11D4D76}" dt="2023-07-04T11:07:54.416" v="12554" actId="208"/>
          <ac:spMkLst>
            <pc:docMk/>
            <pc:sldMk cId="531464878" sldId="1973"/>
            <ac:spMk id="10" creationId="{F4F7FE0F-F675-F1A2-F29E-55B919603022}"/>
          </ac:spMkLst>
        </pc:spChg>
        <pc:picChg chg="del">
          <ac:chgData name="Yoel Kortick" userId="167978f5-7f40-4909-85d5-d4149554ad4e" providerId="ADAL" clId="{EB5CFF90-8C79-42E4-9A23-2D3FA11D4D76}" dt="2023-07-04T11:05:25.089" v="12398" actId="478"/>
          <ac:picMkLst>
            <pc:docMk/>
            <pc:sldMk cId="531464878" sldId="1973"/>
            <ac:picMk id="4" creationId="{2B8ADE21-16E8-5A6A-F259-2AD06012F95D}"/>
          </ac:picMkLst>
        </pc:picChg>
        <pc:picChg chg="add mod ord">
          <ac:chgData name="Yoel Kortick" userId="167978f5-7f40-4909-85d5-d4149554ad4e" providerId="ADAL" clId="{EB5CFF90-8C79-42E4-9A23-2D3FA11D4D76}" dt="2023-07-04T11:09:55.704" v="12595" actId="208"/>
          <ac:picMkLst>
            <pc:docMk/>
            <pc:sldMk cId="531464878" sldId="1973"/>
            <ac:picMk id="9" creationId="{C6656233-88AB-D1C5-707A-914B78AF4505}"/>
          </ac:picMkLst>
        </pc:picChg>
      </pc:sldChg>
      <pc:sldChg chg="addSp delSp modSp add mod">
        <pc:chgData name="Yoel Kortick" userId="167978f5-7f40-4909-85d5-d4149554ad4e" providerId="ADAL" clId="{EB5CFF90-8C79-42E4-9A23-2D3FA11D4D76}" dt="2023-07-04T11:20:07.448" v="12849"/>
        <pc:sldMkLst>
          <pc:docMk/>
          <pc:sldMk cId="3894110090" sldId="1974"/>
        </pc:sldMkLst>
        <pc:spChg chg="mod">
          <ac:chgData name="Yoel Kortick" userId="167978f5-7f40-4909-85d5-d4149554ad4e" providerId="ADAL" clId="{EB5CFF90-8C79-42E4-9A23-2D3FA11D4D76}" dt="2023-07-04T11:20:07.448" v="12849"/>
          <ac:spMkLst>
            <pc:docMk/>
            <pc:sldMk cId="3894110090" sldId="1974"/>
            <ac:spMk id="5" creationId="{E8A1DDA2-AC00-41D8-9746-AC602EB1E40A}"/>
          </ac:spMkLst>
        </pc:spChg>
        <pc:spChg chg="mod">
          <ac:chgData name="Yoel Kortick" userId="167978f5-7f40-4909-85d5-d4149554ad4e" providerId="ADAL" clId="{EB5CFF90-8C79-42E4-9A23-2D3FA11D4D76}" dt="2023-07-04T11:08:31.709" v="12585" actId="20577"/>
          <ac:spMkLst>
            <pc:docMk/>
            <pc:sldMk cId="3894110090" sldId="1974"/>
            <ac:spMk id="6" creationId="{A71215A1-7835-4033-9657-BEA33A271663}"/>
          </ac:spMkLst>
        </pc:spChg>
        <pc:spChg chg="mod">
          <ac:chgData name="Yoel Kortick" userId="167978f5-7f40-4909-85d5-d4149554ad4e" providerId="ADAL" clId="{EB5CFF90-8C79-42E4-9A23-2D3FA11D4D76}" dt="2023-07-04T11:10:07.978" v="12597" actId="14100"/>
          <ac:spMkLst>
            <pc:docMk/>
            <pc:sldMk cId="3894110090" sldId="1974"/>
            <ac:spMk id="8" creationId="{A3714DD5-A5C3-3A5A-DD2E-2F28B9292613}"/>
          </ac:spMkLst>
        </pc:spChg>
        <pc:spChg chg="mod">
          <ac:chgData name="Yoel Kortick" userId="167978f5-7f40-4909-85d5-d4149554ad4e" providerId="ADAL" clId="{EB5CFF90-8C79-42E4-9A23-2D3FA11D4D76}" dt="2023-07-04T11:09:01.446" v="12591" actId="6549"/>
          <ac:spMkLst>
            <pc:docMk/>
            <pc:sldMk cId="3894110090" sldId="1974"/>
            <ac:spMk id="10" creationId="{F4F7FE0F-F675-F1A2-F29E-55B919603022}"/>
          </ac:spMkLst>
        </pc:spChg>
        <pc:picChg chg="add mod ord">
          <ac:chgData name="Yoel Kortick" userId="167978f5-7f40-4909-85d5-d4149554ad4e" providerId="ADAL" clId="{EB5CFF90-8C79-42E4-9A23-2D3FA11D4D76}" dt="2023-07-04T11:10:19.646" v="12598" actId="208"/>
          <ac:picMkLst>
            <pc:docMk/>
            <pc:sldMk cId="3894110090" sldId="1974"/>
            <ac:picMk id="4" creationId="{0A7A1EB2-8201-E906-53C7-0F1E59365F65}"/>
          </ac:picMkLst>
        </pc:picChg>
        <pc:picChg chg="del">
          <ac:chgData name="Yoel Kortick" userId="167978f5-7f40-4909-85d5-d4149554ad4e" providerId="ADAL" clId="{EB5CFF90-8C79-42E4-9A23-2D3FA11D4D76}" dt="2023-07-04T11:08:37.086" v="12586" actId="478"/>
          <ac:picMkLst>
            <pc:docMk/>
            <pc:sldMk cId="3894110090" sldId="1974"/>
            <ac:picMk id="9" creationId="{C6656233-88AB-D1C5-707A-914B78AF4505}"/>
          </ac:picMkLst>
        </pc:picChg>
      </pc:sldChg>
      <pc:sldChg chg="addSp delSp modSp add mod">
        <pc:chgData name="Yoel Kortick" userId="167978f5-7f40-4909-85d5-d4149554ad4e" providerId="ADAL" clId="{EB5CFF90-8C79-42E4-9A23-2D3FA11D4D76}" dt="2023-07-04T11:20:12.656" v="12850"/>
        <pc:sldMkLst>
          <pc:docMk/>
          <pc:sldMk cId="1139189507" sldId="1975"/>
        </pc:sldMkLst>
        <pc:spChg chg="mod">
          <ac:chgData name="Yoel Kortick" userId="167978f5-7f40-4909-85d5-d4149554ad4e" providerId="ADAL" clId="{EB5CFF90-8C79-42E4-9A23-2D3FA11D4D76}" dt="2023-07-04T11:20:12.656" v="12850"/>
          <ac:spMkLst>
            <pc:docMk/>
            <pc:sldMk cId="1139189507" sldId="1975"/>
            <ac:spMk id="5" creationId="{E8A1DDA2-AC00-41D8-9746-AC602EB1E40A}"/>
          </ac:spMkLst>
        </pc:spChg>
        <pc:spChg chg="mod">
          <ac:chgData name="Yoel Kortick" userId="167978f5-7f40-4909-85d5-d4149554ad4e" providerId="ADAL" clId="{EB5CFF90-8C79-42E4-9A23-2D3FA11D4D76}" dt="2023-07-04T11:13:12.078" v="12669" actId="20577"/>
          <ac:spMkLst>
            <pc:docMk/>
            <pc:sldMk cId="1139189507" sldId="1975"/>
            <ac:spMk id="6" creationId="{A71215A1-7835-4033-9657-BEA33A271663}"/>
          </ac:spMkLst>
        </pc:spChg>
        <pc:spChg chg="del">
          <ac:chgData name="Yoel Kortick" userId="167978f5-7f40-4909-85d5-d4149554ad4e" providerId="ADAL" clId="{EB5CFF90-8C79-42E4-9A23-2D3FA11D4D76}" dt="2023-07-04T11:13:17.306" v="12670" actId="478"/>
          <ac:spMkLst>
            <pc:docMk/>
            <pc:sldMk cId="1139189507" sldId="1975"/>
            <ac:spMk id="8" creationId="{A3714DD5-A5C3-3A5A-DD2E-2F28B9292613}"/>
          </ac:spMkLst>
        </pc:spChg>
        <pc:spChg chg="add mod">
          <ac:chgData name="Yoel Kortick" userId="167978f5-7f40-4909-85d5-d4149554ad4e" providerId="ADAL" clId="{EB5CFF90-8C79-42E4-9A23-2D3FA11D4D76}" dt="2023-07-04T11:15:45.867" v="12762" actId="1076"/>
          <ac:spMkLst>
            <pc:docMk/>
            <pc:sldMk cId="1139189507" sldId="1975"/>
            <ac:spMk id="9" creationId="{9C32C80E-8A13-C790-F79A-495BC946B903}"/>
          </ac:spMkLst>
        </pc:spChg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1139189507" sldId="1975"/>
            <ac:spMk id="10" creationId="{F4F7FE0F-F675-F1A2-F29E-55B919603022}"/>
          </ac:spMkLst>
        </pc:spChg>
        <pc:picChg chg="del">
          <ac:chgData name="Yoel Kortick" userId="167978f5-7f40-4909-85d5-d4149554ad4e" providerId="ADAL" clId="{EB5CFF90-8C79-42E4-9A23-2D3FA11D4D76}" dt="2023-07-04T11:12:18.335" v="12602" actId="478"/>
          <ac:picMkLst>
            <pc:docMk/>
            <pc:sldMk cId="1139189507" sldId="1975"/>
            <ac:picMk id="4" creationId="{0A7A1EB2-8201-E906-53C7-0F1E59365F65}"/>
          </ac:picMkLst>
        </pc:picChg>
        <pc:picChg chg="add mod ord">
          <ac:chgData name="Yoel Kortick" userId="167978f5-7f40-4909-85d5-d4149554ad4e" providerId="ADAL" clId="{EB5CFF90-8C79-42E4-9A23-2D3FA11D4D76}" dt="2023-07-04T11:15:50.111" v="12764" actId="208"/>
          <ac:picMkLst>
            <pc:docMk/>
            <pc:sldMk cId="1139189507" sldId="1975"/>
            <ac:picMk id="7" creationId="{1EB2977D-1745-700A-F0FC-F04236420DEB}"/>
          </ac:picMkLst>
        </pc:picChg>
        <pc:cxnChg chg="add">
          <ac:chgData name="Yoel Kortick" userId="167978f5-7f40-4909-85d5-d4149554ad4e" providerId="ADAL" clId="{EB5CFF90-8C79-42E4-9A23-2D3FA11D4D76}" dt="2023-07-04T11:15:55.435" v="12765" actId="11529"/>
          <ac:cxnSpMkLst>
            <pc:docMk/>
            <pc:sldMk cId="1139189507" sldId="1975"/>
            <ac:cxnSpMk id="12" creationId="{569EFA6A-F665-BFB8-651A-5AEABC791149}"/>
          </ac:cxnSpMkLst>
        </pc:cxnChg>
        <pc:cxnChg chg="add">
          <ac:chgData name="Yoel Kortick" userId="167978f5-7f40-4909-85d5-d4149554ad4e" providerId="ADAL" clId="{EB5CFF90-8C79-42E4-9A23-2D3FA11D4D76}" dt="2023-07-04T11:16:01.678" v="12766" actId="11529"/>
          <ac:cxnSpMkLst>
            <pc:docMk/>
            <pc:sldMk cId="1139189507" sldId="1975"/>
            <ac:cxnSpMk id="14" creationId="{DB625C8C-5116-439A-1173-3F747E73CD34}"/>
          </ac:cxnSpMkLst>
        </pc:cxnChg>
      </pc:sldChg>
      <pc:sldChg chg="modSp add del mod">
        <pc:chgData name="Yoel Kortick" userId="167978f5-7f40-4909-85d5-d4149554ad4e" providerId="ADAL" clId="{EB5CFF90-8C79-42E4-9A23-2D3FA11D4D76}" dt="2023-07-04T11:19:20.313" v="12841" actId="2696"/>
        <pc:sldMkLst>
          <pc:docMk/>
          <pc:sldMk cId="625537183" sldId="1976"/>
        </pc:sldMkLst>
        <pc:spChg chg="mod">
          <ac:chgData name="Yoel Kortick" userId="167978f5-7f40-4909-85d5-d4149554ad4e" providerId="ADAL" clId="{EB5CFF90-8C79-42E4-9A23-2D3FA11D4D76}" dt="2023-07-04T11:18:54.334" v="12839" actId="14100"/>
          <ac:spMkLst>
            <pc:docMk/>
            <pc:sldMk cId="625537183" sldId="1976"/>
            <ac:spMk id="3" creationId="{440E2C51-CB70-4EE1-8E6B-DADCB74DEC44}"/>
          </ac:spMkLst>
        </pc:spChg>
      </pc:sldChg>
      <pc:sldChg chg="add">
        <pc:chgData name="Yoel Kortick" userId="167978f5-7f40-4909-85d5-d4149554ad4e" providerId="ADAL" clId="{EB5CFF90-8C79-42E4-9A23-2D3FA11D4D76}" dt="2023-07-04T11:19:25.523" v="12842"/>
        <pc:sldMkLst>
          <pc:docMk/>
          <pc:sldMk cId="3557758514" sldId="1976"/>
        </pc:sldMkLst>
      </pc:sldChg>
      <pc:sldChg chg="add del">
        <pc:chgData name="Yoel Kortick" userId="167978f5-7f40-4909-85d5-d4149554ad4e" providerId="ADAL" clId="{EB5CFF90-8C79-42E4-9A23-2D3FA11D4D76}" dt="2023-07-04T11:19:02.233" v="12840" actId="47"/>
        <pc:sldMkLst>
          <pc:docMk/>
          <pc:sldMk cId="3643805867" sldId="1977"/>
        </pc:sldMkLst>
      </pc:sldChg>
      <pc:sldMasterChg chg="addSp delSp modSp mod delSldLayout">
        <pc:chgData name="Yoel Kortick" userId="167978f5-7f40-4909-85d5-d4149554ad4e" providerId="ADAL" clId="{EB5CFF90-8C79-42E4-9A23-2D3FA11D4D76}" dt="2023-06-30T14:40:55.690" v="14"/>
        <pc:sldMasterMkLst>
          <pc:docMk/>
          <pc:sldMasterMk cId="2149381290" sldId="2147483648"/>
        </pc:sldMasterMkLst>
        <pc:spChg chg="mod">
          <ac:chgData name="Yoel Kortick" userId="167978f5-7f40-4909-85d5-d4149554ad4e" providerId="ADAL" clId="{EB5CFF90-8C79-42E4-9A23-2D3FA11D4D76}" dt="2023-06-30T14:40:41.307" v="12" actId="20577"/>
          <ac:spMkLst>
            <pc:docMk/>
            <pc:sldMasterMk cId="2149381290" sldId="2147483648"/>
            <ac:spMk id="27" creationId="{00000000-0000-0000-0000-000000000000}"/>
          </ac:spMkLst>
        </pc:spChg>
        <pc:picChg chg="del">
          <ac:chgData name="Yoel Kortick" userId="167978f5-7f40-4909-85d5-d4149554ad4e" providerId="ADAL" clId="{EB5CFF90-8C79-42E4-9A23-2D3FA11D4D76}" dt="2023-06-30T14:40:44.349" v="13" actId="478"/>
          <ac:picMkLst>
            <pc:docMk/>
            <pc:sldMasterMk cId="2149381290" sldId="2147483648"/>
            <ac:picMk id="4" creationId="{00000000-0000-0000-0000-000000000000}"/>
          </ac:picMkLst>
        </pc:picChg>
        <pc:picChg chg="add mod">
          <ac:chgData name="Yoel Kortick" userId="167978f5-7f40-4909-85d5-d4149554ad4e" providerId="ADAL" clId="{EB5CFF90-8C79-42E4-9A23-2D3FA11D4D76}" dt="2023-06-30T14:40:55.690" v="14"/>
          <ac:picMkLst>
            <pc:docMk/>
            <pc:sldMasterMk cId="2149381290" sldId="2147483648"/>
            <ac:picMk id="5" creationId="{C1FF1E4F-B469-7AE5-7206-94D7CA9B465A}"/>
          </ac:picMkLst>
        </pc:picChg>
        <pc:sldLayoutChg chg="del">
          <pc:chgData name="Yoel Kortick" userId="167978f5-7f40-4909-85d5-d4149554ad4e" providerId="ADAL" clId="{EB5CFF90-8C79-42E4-9A23-2D3FA11D4D76}" dt="2023-06-30T14:40:26.075" v="8" actId="2696"/>
          <pc:sldLayoutMkLst>
            <pc:docMk/>
            <pc:sldMasterMk cId="2149381290" sldId="2147483648"/>
            <pc:sldLayoutMk cId="2753834623" sldId="214748380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2025-01-16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2025-01-16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451238" y="2016183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02F0A66-5C3E-4128-A52D-5CEDB7104F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379230" y="928592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1"/>
            <a:ext cx="8424936" cy="388843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5952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ACD8A1-852D-4736-8C78-7B64B96802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/>
        </p:blipFill>
        <p:spPr>
          <a:xfrm>
            <a:off x="0" y="0"/>
            <a:ext cx="9144000" cy="314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5270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9E9ECF-1E3F-4DFB-A747-888605E6252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D1C1B6EA-23DF-4C90-9DFA-052FE43F9F17}"/>
              </a:ext>
            </a:extLst>
          </p:cNvPr>
          <p:cNvSpPr/>
          <p:nvPr userDrawn="1"/>
        </p:nvSpPr>
        <p:spPr>
          <a:xfrm>
            <a:off x="4499992" y="-451341"/>
            <a:ext cx="2745080" cy="2745080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2E654921-59D9-4C9E-BE11-D77F7C3C77DB}"/>
              </a:ext>
            </a:extLst>
          </p:cNvPr>
          <p:cNvSpPr/>
          <p:nvPr userDrawn="1"/>
        </p:nvSpPr>
        <p:spPr>
          <a:xfrm>
            <a:off x="-684562" y="3691342"/>
            <a:ext cx="2321746" cy="2321746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30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677730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539552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996066-51BF-4587-91EE-9F9F1D5445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BB91466-1B04-4F6F-9151-0C5A31336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413"/>
          <a:stretch/>
        </p:blipFill>
        <p:spPr>
          <a:xfrm>
            <a:off x="3779912" y="339502"/>
            <a:ext cx="5364088" cy="396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47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F33B8-6CE1-473F-AFF4-617A3F31D4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68737-3432-4D60-931F-497CB0999B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613B080-DDAD-47E1-B619-25B420D215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on a roller coaster&#10;&#10;Description automatically generated with low confidence">
            <a:extLst>
              <a:ext uri="{FF2B5EF4-FFF2-40B4-BE49-F238E27FC236}">
                <a16:creationId xmlns:a16="http://schemas.microsoft.com/office/drawing/2014/main" id="{87583C43-EC7F-4796-95C7-0A23F3695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5" t="10229" r="9026" b="158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DB3A09-2611-4EF5-8708-9D2B1C909D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708" y="2211710"/>
            <a:ext cx="6196533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562249-0FF9-4DC8-8BCC-2B56AE2DA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708" y="3639174"/>
            <a:ext cx="619653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FF18D71-CDF5-41B8-9B8B-AD4A29BE6A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49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3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11961" y="4776467"/>
            <a:ext cx="720077" cy="720077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2025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1FF1E4F-B469-7AE5-7206-94D7CA9B465A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236386" y="4710363"/>
            <a:ext cx="584086" cy="3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9" r:id="rId7"/>
    <p:sldLayoutId id="2147483768" r:id="rId8"/>
    <p:sldLayoutId id="214748380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764" r:id="rId18"/>
    <p:sldLayoutId id="2147483793" r:id="rId19"/>
    <p:sldLayoutId id="2147483802" r:id="rId20"/>
    <p:sldLayoutId id="2147483810" r:id="rId21"/>
    <p:sldLayoutId id="2147483811" r:id="rId22"/>
    <p:sldLayoutId id="2147483812" r:id="rId2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8C144D-8324-4169-A0CD-3C427B16D1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2571750"/>
            <a:ext cx="7128792" cy="1305174"/>
          </a:xfrm>
        </p:spPr>
        <p:txBody>
          <a:bodyPr/>
          <a:lstStyle/>
          <a:p>
            <a:r>
              <a:rPr lang="en-US" sz="3200" dirty="0"/>
              <a:t>How to send a customized letter to a set of users</a:t>
            </a:r>
            <a:endParaRPr lang="LID4096" sz="3200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7303539-D005-4366-BC54-8CA69FAEF9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8" y="3939903"/>
            <a:ext cx="6196532" cy="1008112"/>
          </a:xfrm>
        </p:spPr>
        <p:txBody>
          <a:bodyPr>
            <a:normAutofit/>
          </a:bodyPr>
          <a:lstStyle/>
          <a:p>
            <a:r>
              <a:rPr lang="en-US" sz="2800" dirty="0"/>
              <a:t>Yoel Kortick</a:t>
            </a:r>
          </a:p>
          <a:p>
            <a:r>
              <a:rPr lang="en-US" sz="2800" dirty="0"/>
              <a:t>Senior Librarian</a:t>
            </a:r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78585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B17E4B-DE96-36E5-F08F-08D1AF121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F1EFBE3-ECAB-74C1-84FE-4526BDDA7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0956"/>
            <a:ext cx="9144000" cy="17215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C89736-5342-8EA6-36CA-E2B63983DC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548AE90-E061-70A4-D055-8AA4340F5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 Define messages for letter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A9CF55-D178-C2E0-004B-D8E9A31B6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648072"/>
          </a:xfrm>
        </p:spPr>
        <p:txBody>
          <a:bodyPr>
            <a:normAutofit/>
          </a:bodyPr>
          <a:lstStyle/>
          <a:p>
            <a:r>
              <a:rPr lang="en-US" sz="1800" dirty="0"/>
              <a:t>Access the labels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70964F-E269-5964-791D-8F8253A80B99}"/>
              </a:ext>
            </a:extLst>
          </p:cNvPr>
          <p:cNvSpPr/>
          <p:nvPr/>
        </p:nvSpPr>
        <p:spPr>
          <a:xfrm>
            <a:off x="7292402" y="1747858"/>
            <a:ext cx="504056" cy="2216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754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5B37D-7258-CC47-6419-8B8C42A89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0A0D22-D3EB-C7BD-D9D1-A32511AF12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4698C00-38A9-FA3D-C2AE-9E9D233A2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 Define messages for letter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C88F6F-210E-A3D6-015A-53B5F04ED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1944216"/>
          </a:xfrm>
        </p:spPr>
        <p:txBody>
          <a:bodyPr>
            <a:normAutofit/>
          </a:bodyPr>
          <a:lstStyle/>
          <a:p>
            <a:r>
              <a:rPr lang="en-US" sz="1800" dirty="0"/>
              <a:t>Define the lines and subject which will appear in the letter as desired.</a:t>
            </a:r>
          </a:p>
          <a:p>
            <a:r>
              <a:rPr lang="en-US" sz="1800" dirty="0"/>
              <a:t>We will define as follows: </a:t>
            </a:r>
          </a:p>
          <a:p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Line_1  = </a:t>
            </a:r>
            <a:r>
              <a:rPr lang="en-US" sz="1800" dirty="0"/>
              <a:t>Due to extenuating circumstances the library will be closed Sunday, Jan. 19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.</a:t>
            </a:r>
          </a:p>
          <a:p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Line_2  = Online access will still be available.</a:t>
            </a:r>
          </a:p>
          <a:p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Line_3  = Thank you for your understanding.</a:t>
            </a:r>
          </a:p>
        </p:txBody>
      </p:sp>
    </p:spTree>
    <p:extLst>
      <p:ext uri="{BB962C8B-B14F-4D97-AF65-F5344CB8AC3E}">
        <p14:creationId xmlns:p14="http://schemas.microsoft.com/office/powerpoint/2010/main" val="2680320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2D69B-60F4-0DFA-B727-048598BB5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1B18AE-175D-5379-51CB-9F11C251A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75" y="646479"/>
            <a:ext cx="7796458" cy="38893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72FF1B-FCD6-ADE6-505D-382C03DAB6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6C129E5-11BA-31CE-CACF-E1E1E4BE6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 Define messages for letter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9AAF2A-4E7C-7026-F3C3-5542722D5500}"/>
              </a:ext>
            </a:extLst>
          </p:cNvPr>
          <p:cNvSpPr/>
          <p:nvPr/>
        </p:nvSpPr>
        <p:spPr>
          <a:xfrm>
            <a:off x="1187624" y="2067694"/>
            <a:ext cx="5328592" cy="2937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EF2D9F-B773-3D77-7AC5-CE184E1604ED}"/>
              </a:ext>
            </a:extLst>
          </p:cNvPr>
          <p:cNvSpPr/>
          <p:nvPr/>
        </p:nvSpPr>
        <p:spPr>
          <a:xfrm>
            <a:off x="1187624" y="3461978"/>
            <a:ext cx="5328592" cy="2937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14E022-D715-2B4E-447C-DFBCBE26F5F6}"/>
              </a:ext>
            </a:extLst>
          </p:cNvPr>
          <p:cNvSpPr/>
          <p:nvPr/>
        </p:nvSpPr>
        <p:spPr>
          <a:xfrm>
            <a:off x="1187624" y="3990336"/>
            <a:ext cx="5328592" cy="2937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677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9D649-B4EF-0037-2F2C-8898EF449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309BED-C2D2-EE61-799A-7B6203F4E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3319778"/>
            <a:ext cx="9144000" cy="1240583"/>
          </a:xfrm>
        </p:spPr>
        <p:txBody>
          <a:bodyPr/>
          <a:lstStyle/>
          <a:p>
            <a:pPr algn="ctr"/>
            <a:r>
              <a:rPr lang="en-US" dirty="0"/>
              <a:t>Step 3 Edit the XSL of the letter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942973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EB707-B548-EFF2-D552-960F7BE23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3FDD4C-9D46-CB74-46F1-942380F9B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244757-097F-5EA8-D977-3F08EC42D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 Edit the XSL of the letter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BB9A2C-9C9D-640D-D035-4F40FA54A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888431"/>
          </a:xfrm>
        </p:spPr>
        <p:txBody>
          <a:bodyPr>
            <a:normAutofit/>
          </a:bodyPr>
          <a:lstStyle/>
          <a:p>
            <a:r>
              <a:rPr lang="en-US" sz="1800" dirty="0"/>
              <a:t>Edit the XSL of the User Notifications Letter so that it will print the lines which we defined in step 2 in the labels.</a:t>
            </a:r>
          </a:p>
          <a:p>
            <a:r>
              <a:rPr lang="en-US" sz="1800" dirty="0"/>
              <a:t>The XSL of the User Notifications Letter needs the user notification type code added in step 1 (this is instead of or in addition to the condition already in the letter).</a:t>
            </a:r>
          </a:p>
          <a:p>
            <a:r>
              <a:rPr lang="en-US" sz="1800" dirty="0"/>
              <a:t>Delete or comment out any other unnecessary information in the XSL of the User Notifications Letter (for example, there is reference in the default letter to a password, because the letter can also be used to notify patrons of their password).</a:t>
            </a:r>
          </a:p>
          <a:p>
            <a:r>
              <a:rPr lang="en-US" sz="1800" dirty="0"/>
              <a:t>By default, only line 1 and 2 from the labels will appear in the </a:t>
            </a:r>
            <a:r>
              <a:rPr lang="en-US" sz="1800" kern="12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User Notifications Letter.  If it is desired that another line (such as line 3) </a:t>
            </a:r>
            <a:r>
              <a:rPr lang="en-US" sz="1800" dirty="0"/>
              <a:t>will appear in the letter then it must be added.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58050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FEB52-3D27-97E9-798C-2B8FA186B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ABE4B5B-E5C2-2F5E-1E85-ACE107410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2929"/>
            <a:ext cx="9144000" cy="21576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26E0A5-081B-152F-D722-3353D83801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987833-5260-7F0F-2856-8309B6685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 Edit the XSL of the letter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4D7E5C-53AD-0F89-91C2-4FB0BF84A71A}"/>
              </a:ext>
            </a:extLst>
          </p:cNvPr>
          <p:cNvSpPr/>
          <p:nvPr/>
        </p:nvSpPr>
        <p:spPr>
          <a:xfrm>
            <a:off x="7884368" y="3121526"/>
            <a:ext cx="43204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7648FF-678D-FE6B-683C-CDAD3CDA8B79}"/>
              </a:ext>
            </a:extLst>
          </p:cNvPr>
          <p:cNvSpPr/>
          <p:nvPr/>
        </p:nvSpPr>
        <p:spPr>
          <a:xfrm>
            <a:off x="971600" y="2807361"/>
            <a:ext cx="1224136" cy="3130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685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85932-952E-F722-FA32-EB17CC5EA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5DDFB5-B09B-C869-0669-CA00749680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1C0831-2473-BD8C-EA2F-14441E217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 Edit the XSL of the letter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5A19B4-8DF8-6897-AEAA-015D387F3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504056"/>
          </a:xfrm>
        </p:spPr>
        <p:txBody>
          <a:bodyPr>
            <a:normAutofit/>
          </a:bodyPr>
          <a:lstStyle/>
          <a:p>
            <a:r>
              <a:rPr lang="en-US" sz="1800" dirty="0"/>
              <a:t>Put the XSL in Full Screen for easier editing</a:t>
            </a:r>
          </a:p>
          <a:p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EF1D5D-FE6C-A877-1C89-A9AB32802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978" y="1203598"/>
            <a:ext cx="6130044" cy="35439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CFD7CCC-DE09-411A-B45C-61FBF49D6C49}"/>
              </a:ext>
            </a:extLst>
          </p:cNvPr>
          <p:cNvSpPr/>
          <p:nvPr/>
        </p:nvSpPr>
        <p:spPr>
          <a:xfrm>
            <a:off x="7164288" y="1707654"/>
            <a:ext cx="43204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583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B05FBA-345C-EC58-0908-33F545993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228BB7-E5E5-040B-86FF-7374915636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F02243E-9471-088B-9EA5-BF05CD7DA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 Edit the XSL of the letter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FC3084-D9EC-4632-73B4-93C80E220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504056"/>
          </a:xfrm>
        </p:spPr>
        <p:txBody>
          <a:bodyPr>
            <a:normAutofit/>
          </a:bodyPr>
          <a:lstStyle/>
          <a:p>
            <a:r>
              <a:rPr lang="en-US" sz="1800" dirty="0"/>
              <a:t>Change this</a:t>
            </a:r>
          </a:p>
          <a:p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A6F617-78A2-4479-4C70-9191B0019B77}"/>
              </a:ext>
            </a:extLst>
          </p:cNvPr>
          <p:cNvSpPr/>
          <p:nvPr/>
        </p:nvSpPr>
        <p:spPr>
          <a:xfrm>
            <a:off x="7164288" y="1707654"/>
            <a:ext cx="43204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913E43-636B-4373-D9BC-B8AC5D569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362" y="1203598"/>
            <a:ext cx="6391275" cy="12287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3479C637-F176-966E-3C72-0CD9F9A8339B}"/>
              </a:ext>
            </a:extLst>
          </p:cNvPr>
          <p:cNvSpPr txBox="1">
            <a:spLocks/>
          </p:cNvSpPr>
          <p:nvPr/>
        </p:nvSpPr>
        <p:spPr>
          <a:xfrm>
            <a:off x="323528" y="2711178"/>
            <a:ext cx="842493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To this</a:t>
            </a:r>
          </a:p>
          <a:p>
            <a:endParaRPr lang="en-US" sz="1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0A36A5-0DD8-EC2B-792D-735EE3161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362" y="3186658"/>
            <a:ext cx="6391275" cy="1257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F5ABFDA-661A-BB41-DB5A-7BC983243711}"/>
              </a:ext>
            </a:extLst>
          </p:cNvPr>
          <p:cNvSpPr/>
          <p:nvPr/>
        </p:nvSpPr>
        <p:spPr>
          <a:xfrm>
            <a:off x="5598400" y="1491630"/>
            <a:ext cx="165618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7D4006-1DDB-3C33-7382-0F0AB79577B6}"/>
              </a:ext>
            </a:extLst>
          </p:cNvPr>
          <p:cNvSpPr/>
          <p:nvPr/>
        </p:nvSpPr>
        <p:spPr>
          <a:xfrm>
            <a:off x="5543536" y="3507854"/>
            <a:ext cx="190878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0A9722-95C4-61F6-4E04-29FEF758FE48}"/>
              </a:ext>
            </a:extLst>
          </p:cNvPr>
          <p:cNvSpPr/>
          <p:nvPr/>
        </p:nvSpPr>
        <p:spPr>
          <a:xfrm>
            <a:off x="2411760" y="4060385"/>
            <a:ext cx="432048" cy="1675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D538BD-C347-C437-74D2-F6FA2DCEE2CA}"/>
              </a:ext>
            </a:extLst>
          </p:cNvPr>
          <p:cNvSpPr/>
          <p:nvPr/>
        </p:nvSpPr>
        <p:spPr>
          <a:xfrm>
            <a:off x="6867112" y="4065630"/>
            <a:ext cx="432048" cy="1675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13A735-3851-BA7B-B0CA-B0CB6C8F9EDF}"/>
              </a:ext>
            </a:extLst>
          </p:cNvPr>
          <p:cNvSpPr txBox="1"/>
          <p:nvPr/>
        </p:nvSpPr>
        <p:spPr>
          <a:xfrm>
            <a:off x="5119599" y="2624013"/>
            <a:ext cx="3340833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The notification type code defined in step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BAA2DD-61DF-1DC8-A8BC-290394D521A2}"/>
              </a:ext>
            </a:extLst>
          </p:cNvPr>
          <p:cNvSpPr txBox="1"/>
          <p:nvPr/>
        </p:nvSpPr>
        <p:spPr>
          <a:xfrm>
            <a:off x="3275856" y="4462246"/>
            <a:ext cx="3687599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Comment out the appearance of the password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6DB8470-1A0D-49D7-3E8F-E3388359BD4C}"/>
              </a:ext>
            </a:extLst>
          </p:cNvPr>
          <p:cNvCxnSpPr/>
          <p:nvPr/>
        </p:nvCxnSpPr>
        <p:spPr>
          <a:xfrm flipH="1" flipV="1">
            <a:off x="2843808" y="4227934"/>
            <a:ext cx="432048" cy="2343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1B962F6-E3AB-0BED-FD1F-9A060F7229C0}"/>
              </a:ext>
            </a:extLst>
          </p:cNvPr>
          <p:cNvCxnSpPr>
            <a:cxnSpLocks/>
            <a:endCxn id="15" idx="2"/>
          </p:cNvCxnSpPr>
          <p:nvPr/>
        </p:nvCxnSpPr>
        <p:spPr>
          <a:xfrm flipV="1">
            <a:off x="6963455" y="4233179"/>
            <a:ext cx="119681" cy="22906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307D5FD-3F27-9EA7-ABF1-C7B698A55CC5}"/>
              </a:ext>
            </a:extLst>
          </p:cNvPr>
          <p:cNvCxnSpPr>
            <a:stCxn id="16" idx="2"/>
          </p:cNvCxnSpPr>
          <p:nvPr/>
        </p:nvCxnSpPr>
        <p:spPr>
          <a:xfrm flipH="1">
            <a:off x="6660232" y="2931790"/>
            <a:ext cx="129784" cy="5760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964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B05FBA-345C-EC58-0908-33F545993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228BB7-E5E5-040B-86FF-7374915636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F02243E-9471-088B-9EA5-BF05CD7DA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 Edit the XSL of the letter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FC3084-D9EC-4632-73B4-93C80E220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504056"/>
          </a:xfrm>
        </p:spPr>
        <p:txBody>
          <a:bodyPr>
            <a:normAutofit/>
          </a:bodyPr>
          <a:lstStyle/>
          <a:p>
            <a:pPr marL="228600" indent="-228600" algn="l" rtl="0" eaLnBrk="1" latinLnBrk="0" hangingPunct="1">
              <a:spcBef>
                <a:spcPts val="600"/>
              </a:spcBef>
              <a:buClr>
                <a:schemeClr val="accent1"/>
              </a:buClr>
              <a:buSzPts val="1700"/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The user notification type code added in step 1 as it appears in the XSL of the letter.</a:t>
            </a:r>
            <a:endParaRPr lang="en-US" sz="1800" dirty="0">
              <a:effectLst/>
            </a:endParaRPr>
          </a:p>
          <a:p>
            <a:endParaRPr lang="en-US" sz="1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0A36A5-0DD8-EC2B-792D-735EE3161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362" y="3186658"/>
            <a:ext cx="6391275" cy="1257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D7D4006-1DDB-3C33-7382-0F0AB79577B6}"/>
              </a:ext>
            </a:extLst>
          </p:cNvPr>
          <p:cNvSpPr/>
          <p:nvPr/>
        </p:nvSpPr>
        <p:spPr>
          <a:xfrm>
            <a:off x="5543536" y="3507854"/>
            <a:ext cx="190878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2654E3-D8D2-E1DE-D8B5-43E19575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" y="2252662"/>
            <a:ext cx="8267700" cy="6381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F813235-8D40-84EA-55CB-BA27FC248B90}"/>
              </a:ext>
            </a:extLst>
          </p:cNvPr>
          <p:cNvCxnSpPr>
            <a:cxnSpLocks/>
          </p:cNvCxnSpPr>
          <p:nvPr/>
        </p:nvCxnSpPr>
        <p:spPr>
          <a:xfrm>
            <a:off x="3131840" y="2715766"/>
            <a:ext cx="2304256" cy="7920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E81FCE6E-2E9C-669F-067D-469FB167D680}"/>
              </a:ext>
            </a:extLst>
          </p:cNvPr>
          <p:cNvSpPr/>
          <p:nvPr/>
        </p:nvSpPr>
        <p:spPr>
          <a:xfrm>
            <a:off x="438150" y="2355726"/>
            <a:ext cx="269369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629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77D62-F692-CCC7-C106-98E537FF0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2B0DC355-3BA3-1D71-A8FF-8B074B48F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162" y="795337"/>
            <a:ext cx="6543675" cy="35528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D0CF8E-65FD-5E76-C0F2-D862D382A9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C0B4822-A891-382E-A9D3-D5ADA4FBD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 Edit the XSL of the letter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EFF69B-2A29-6D8D-B958-769587B8E7F8}"/>
              </a:ext>
            </a:extLst>
          </p:cNvPr>
          <p:cNvSpPr/>
          <p:nvPr/>
        </p:nvSpPr>
        <p:spPr>
          <a:xfrm>
            <a:off x="2339752" y="3219822"/>
            <a:ext cx="1872208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E9063D-B00D-8B0D-6A5D-E1C8D4B79091}"/>
              </a:ext>
            </a:extLst>
          </p:cNvPr>
          <p:cNvSpPr txBox="1"/>
          <p:nvPr/>
        </p:nvSpPr>
        <p:spPr>
          <a:xfrm>
            <a:off x="4572000" y="2509835"/>
            <a:ext cx="4430901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Add whatever additional lines are needed.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@@Line_1@@ and @@Line_2@@ already existed.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We added @@Line_</a:t>
            </a:r>
            <a:r>
              <a:rPr lang="en-US" sz="1400" b="1" dirty="0"/>
              <a:t>3</a:t>
            </a:r>
            <a:r>
              <a:rPr lang="en-US" sz="1400" dirty="0"/>
              <a:t>@@.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These lines were defined previously in the labels.</a:t>
            </a:r>
          </a:p>
        </p:txBody>
      </p:sp>
    </p:spTree>
    <p:extLst>
      <p:ext uri="{BB962C8B-B14F-4D97-AF65-F5344CB8AC3E}">
        <p14:creationId xmlns:p14="http://schemas.microsoft.com/office/powerpoint/2010/main" val="3630766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645853-B052-4972-8BD1-007D5104ABFD}"/>
              </a:ext>
            </a:extLst>
          </p:cNvPr>
          <p:cNvSpPr/>
          <p:nvPr/>
        </p:nvSpPr>
        <p:spPr>
          <a:xfrm>
            <a:off x="0" y="0"/>
            <a:ext cx="9144000" cy="509203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ECDBFDC-EF90-41B5-B39B-EC0F2B9E0311}"/>
              </a:ext>
            </a:extLst>
          </p:cNvPr>
          <p:cNvSpPr/>
          <p:nvPr/>
        </p:nvSpPr>
        <p:spPr>
          <a:xfrm rot="1857179">
            <a:off x="509833" y="3163951"/>
            <a:ext cx="1907289" cy="1188070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5DC8A32E-E808-4445-AEB3-1175FED6D253}"/>
              </a:ext>
            </a:extLst>
          </p:cNvPr>
          <p:cNvSpPr/>
          <p:nvPr/>
        </p:nvSpPr>
        <p:spPr>
          <a:xfrm>
            <a:off x="539552" y="1275606"/>
            <a:ext cx="2633662" cy="2647153"/>
          </a:xfrm>
          <a:prstGeom prst="donut">
            <a:avLst>
              <a:gd name="adj" fmla="val 16121"/>
            </a:avLst>
          </a:prstGeom>
          <a:solidFill>
            <a:srgbClr val="50CFDA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Content Placeholder 4">
            <a:extLst>
              <a:ext uri="{FF2B5EF4-FFF2-40B4-BE49-F238E27FC236}">
                <a16:creationId xmlns:a16="http://schemas.microsoft.com/office/drawing/2014/main" id="{2818E309-CE24-45E0-8F37-EFD6121F7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2611" y="436492"/>
            <a:ext cx="5743887" cy="4208505"/>
          </a:xfrm>
        </p:spPr>
        <p:txBody>
          <a:bodyPr>
            <a:normAutofit/>
          </a:bodyPr>
          <a:lstStyle/>
          <a:p>
            <a:r>
              <a:rPr lang="en-US" sz="2000" dirty="0"/>
              <a:t>Introduction</a:t>
            </a:r>
          </a:p>
          <a:p>
            <a:r>
              <a:rPr lang="en-US" sz="2000" dirty="0"/>
              <a:t>Step 1 Define the specific user notification</a:t>
            </a:r>
          </a:p>
          <a:p>
            <a:r>
              <a:rPr lang="en-US" sz="2000" dirty="0"/>
              <a:t>Step 2 Define messages for letter</a:t>
            </a:r>
          </a:p>
          <a:p>
            <a:r>
              <a:rPr lang="en-US" sz="2000" dirty="0"/>
              <a:t>Step 3 Edit the XSL of the letter</a:t>
            </a:r>
          </a:p>
          <a:p>
            <a:r>
              <a:rPr lang="en-US" sz="2000" dirty="0"/>
              <a:t>Step 4 Define a set of users to receive letter</a:t>
            </a:r>
          </a:p>
          <a:p>
            <a:r>
              <a:rPr lang="en-US" sz="2000" dirty="0"/>
              <a:t>Step 5 Run the job "Update/Notify Users"</a:t>
            </a:r>
          </a:p>
          <a:p>
            <a:endParaRPr lang="en-US" sz="2000" dirty="0"/>
          </a:p>
        </p:txBody>
      </p:sp>
      <p:grpSp>
        <p:nvGrpSpPr>
          <p:cNvPr id="9" name="Graphic 6">
            <a:extLst>
              <a:ext uri="{FF2B5EF4-FFF2-40B4-BE49-F238E27FC236}">
                <a16:creationId xmlns:a16="http://schemas.microsoft.com/office/drawing/2014/main" id="{2FEFC77F-4C99-4259-A768-0C20EAB1C623}"/>
              </a:ext>
            </a:extLst>
          </p:cNvPr>
          <p:cNvGrpSpPr/>
          <p:nvPr/>
        </p:nvGrpSpPr>
        <p:grpSpPr>
          <a:xfrm>
            <a:off x="420981" y="1576105"/>
            <a:ext cx="2786961" cy="3001104"/>
            <a:chOff x="323519" y="915557"/>
            <a:chExt cx="2928673" cy="3153705"/>
          </a:xfrm>
        </p:grpSpPr>
        <p:grpSp>
          <p:nvGrpSpPr>
            <p:cNvPr id="11" name="Graphic 6">
              <a:extLst>
                <a:ext uri="{FF2B5EF4-FFF2-40B4-BE49-F238E27FC236}">
                  <a16:creationId xmlns:a16="http://schemas.microsoft.com/office/drawing/2014/main" id="{9163A4A2-5603-455F-B2FA-93A9DEEE1136}"/>
                </a:ext>
              </a:extLst>
            </p:cNvPr>
            <p:cNvGrpSpPr/>
            <p:nvPr/>
          </p:nvGrpSpPr>
          <p:grpSpPr>
            <a:xfrm>
              <a:off x="369429" y="1105346"/>
              <a:ext cx="2882763" cy="2952960"/>
              <a:chOff x="369429" y="1105346"/>
              <a:chExt cx="2882763" cy="2952960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96080ED3-A62A-427D-B4B6-60F9F458C94F}"/>
                  </a:ext>
                </a:extLst>
              </p:cNvPr>
              <p:cNvSpPr/>
              <p:nvPr/>
            </p:nvSpPr>
            <p:spPr>
              <a:xfrm>
                <a:off x="1521285" y="1126073"/>
                <a:ext cx="1694836" cy="2252742"/>
              </a:xfrm>
              <a:custGeom>
                <a:avLst/>
                <a:gdLst>
                  <a:gd name="connsiteX0" fmla="*/ 1693412 w 1694836"/>
                  <a:gd name="connsiteY0" fmla="*/ 2218469 h 2252742"/>
                  <a:gd name="connsiteX1" fmla="*/ 1645789 w 1694836"/>
                  <a:gd name="connsiteY1" fmla="*/ 2245991 h 2252742"/>
                  <a:gd name="connsiteX2" fmla="*/ 46341 w 1694836"/>
                  <a:gd name="connsiteY2" fmla="*/ 1322527 h 2252742"/>
                  <a:gd name="connsiteX3" fmla="*/ -1283 w 1694836"/>
                  <a:gd name="connsiteY3" fmla="*/ 1240069 h 2252742"/>
                  <a:gd name="connsiteX4" fmla="*/ -1283 w 1694836"/>
                  <a:gd name="connsiteY4" fmla="*/ 33655 h 2252742"/>
                  <a:gd name="connsiteX5" fmla="*/ 46341 w 1694836"/>
                  <a:gd name="connsiteY5" fmla="*/ 6134 h 2252742"/>
                  <a:gd name="connsiteX6" fmla="*/ 1645930 w 1694836"/>
                  <a:gd name="connsiteY6" fmla="*/ 929598 h 2252742"/>
                  <a:gd name="connsiteX7" fmla="*/ 1693554 w 1694836"/>
                  <a:gd name="connsiteY7" fmla="*/ 1012056 h 2252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4836" h="2252742">
                    <a:moveTo>
                      <a:pt x="1693412" y="2218469"/>
                    </a:moveTo>
                    <a:cubicBezTo>
                      <a:pt x="1693412" y="2248746"/>
                      <a:pt x="1672003" y="2261076"/>
                      <a:pt x="1645789" y="2245991"/>
                    </a:cubicBezTo>
                    <a:lnTo>
                      <a:pt x="46341" y="1322527"/>
                    </a:lnTo>
                    <a:cubicBezTo>
                      <a:pt x="20127" y="1307406"/>
                      <a:pt x="-1283" y="1270311"/>
                      <a:pt x="-1283" y="1240069"/>
                    </a:cubicBezTo>
                    <a:lnTo>
                      <a:pt x="-1283" y="33655"/>
                    </a:lnTo>
                    <a:cubicBezTo>
                      <a:pt x="-1283" y="3414"/>
                      <a:pt x="20127" y="-8987"/>
                      <a:pt x="46341" y="6134"/>
                    </a:cubicBezTo>
                    <a:lnTo>
                      <a:pt x="1645930" y="929598"/>
                    </a:lnTo>
                    <a:cubicBezTo>
                      <a:pt x="1672144" y="944719"/>
                      <a:pt x="1693554" y="981850"/>
                      <a:pt x="1693554" y="1012056"/>
                    </a:cubicBezTo>
                    <a:close/>
                  </a:path>
                </a:pathLst>
              </a:custGeom>
              <a:solidFill>
                <a:srgbClr val="423EA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9A6A0841-402F-4714-BB77-11A94E91B742}"/>
                  </a:ext>
                </a:extLst>
              </p:cNvPr>
              <p:cNvSpPr/>
              <p:nvPr/>
            </p:nvSpPr>
            <p:spPr>
              <a:xfrm>
                <a:off x="1536689" y="1105346"/>
                <a:ext cx="1715503" cy="2270175"/>
              </a:xfrm>
              <a:custGeom>
                <a:avLst/>
                <a:gdLst>
                  <a:gd name="connsiteX0" fmla="*/ 1666350 w 1715503"/>
                  <a:gd name="connsiteY0" fmla="*/ 929587 h 2270175"/>
                  <a:gd name="connsiteX1" fmla="*/ 66867 w 1715503"/>
                  <a:gd name="connsiteY1" fmla="*/ 6123 h 2270175"/>
                  <a:gd name="connsiteX2" fmla="*/ 32916 w 1715503"/>
                  <a:gd name="connsiteY2" fmla="*/ 3085 h 2270175"/>
                  <a:gd name="connsiteX3" fmla="*/ 32916 w 1715503"/>
                  <a:gd name="connsiteY3" fmla="*/ 3085 h 2270175"/>
                  <a:gd name="connsiteX4" fmla="*/ -1283 w 1715503"/>
                  <a:gd name="connsiteY4" fmla="*/ 22940 h 2270175"/>
                  <a:gd name="connsiteX5" fmla="*/ -1283 w 1715503"/>
                  <a:gd name="connsiteY5" fmla="*/ 22940 h 2270175"/>
                  <a:gd name="connsiteX6" fmla="*/ 30831 w 1715503"/>
                  <a:gd name="connsiteY6" fmla="*/ 26896 h 2270175"/>
                  <a:gd name="connsiteX7" fmla="*/ 1630527 w 1715503"/>
                  <a:gd name="connsiteY7" fmla="*/ 950325 h 2270175"/>
                  <a:gd name="connsiteX8" fmla="*/ 1678150 w 1715503"/>
                  <a:gd name="connsiteY8" fmla="*/ 1032783 h 2270175"/>
                  <a:gd name="connsiteX9" fmla="*/ 1678150 w 1715503"/>
                  <a:gd name="connsiteY9" fmla="*/ 2239197 h 2270175"/>
                  <a:gd name="connsiteX10" fmla="*/ 1664337 w 1715503"/>
                  <a:gd name="connsiteY10" fmla="*/ 2269862 h 2270175"/>
                  <a:gd name="connsiteX11" fmla="*/ 1664337 w 1715503"/>
                  <a:gd name="connsiteY11" fmla="*/ 2269862 h 2270175"/>
                  <a:gd name="connsiteX12" fmla="*/ 1698535 w 1715503"/>
                  <a:gd name="connsiteY12" fmla="*/ 2250007 h 2270175"/>
                  <a:gd name="connsiteX13" fmla="*/ 1698535 w 1715503"/>
                  <a:gd name="connsiteY13" fmla="*/ 2250007 h 2270175"/>
                  <a:gd name="connsiteX14" fmla="*/ 1714221 w 1715503"/>
                  <a:gd name="connsiteY14" fmla="*/ 2218459 h 2270175"/>
                  <a:gd name="connsiteX15" fmla="*/ 1714221 w 1715503"/>
                  <a:gd name="connsiteY15" fmla="*/ 1012045 h 2270175"/>
                  <a:gd name="connsiteX16" fmla="*/ 1666350 w 1715503"/>
                  <a:gd name="connsiteY16" fmla="*/ 929587 h 227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715503" h="2270175">
                    <a:moveTo>
                      <a:pt x="1666350" y="929587"/>
                    </a:moveTo>
                    <a:lnTo>
                      <a:pt x="66867" y="6123"/>
                    </a:lnTo>
                    <a:cubicBezTo>
                      <a:pt x="53583" y="-1543"/>
                      <a:pt x="41571" y="-2109"/>
                      <a:pt x="32916" y="3085"/>
                    </a:cubicBezTo>
                    <a:lnTo>
                      <a:pt x="32916" y="3085"/>
                    </a:lnTo>
                    <a:lnTo>
                      <a:pt x="-1283" y="22940"/>
                    </a:lnTo>
                    <a:lnTo>
                      <a:pt x="-1283" y="22940"/>
                    </a:lnTo>
                    <a:cubicBezTo>
                      <a:pt x="7196" y="18841"/>
                      <a:pt x="18466" y="19760"/>
                      <a:pt x="30831" y="26896"/>
                    </a:cubicBezTo>
                    <a:lnTo>
                      <a:pt x="1630527" y="950325"/>
                    </a:lnTo>
                    <a:cubicBezTo>
                      <a:pt x="1656741" y="965446"/>
                      <a:pt x="1678150" y="1002577"/>
                      <a:pt x="1678150" y="1032783"/>
                    </a:cubicBezTo>
                    <a:lnTo>
                      <a:pt x="1678150" y="2239197"/>
                    </a:lnTo>
                    <a:cubicBezTo>
                      <a:pt x="1678150" y="2254211"/>
                      <a:pt x="1672851" y="2264810"/>
                      <a:pt x="1664337" y="2269862"/>
                    </a:cubicBezTo>
                    <a:lnTo>
                      <a:pt x="1664337" y="2269862"/>
                    </a:lnTo>
                    <a:lnTo>
                      <a:pt x="1698535" y="2250007"/>
                    </a:lnTo>
                    <a:lnTo>
                      <a:pt x="1698535" y="2250007"/>
                    </a:lnTo>
                    <a:cubicBezTo>
                      <a:pt x="1708109" y="2245485"/>
                      <a:pt x="1714221" y="2234533"/>
                      <a:pt x="1714221" y="2218459"/>
                    </a:cubicBezTo>
                    <a:lnTo>
                      <a:pt x="1714221" y="1012045"/>
                    </a:lnTo>
                    <a:cubicBezTo>
                      <a:pt x="1713974" y="981803"/>
                      <a:pt x="1692529" y="944708"/>
                      <a:pt x="1666350" y="929587"/>
                    </a:cubicBez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4DF15A1-E014-4968-B470-A51A575A0CEB}"/>
                  </a:ext>
                </a:extLst>
              </p:cNvPr>
              <p:cNvSpPr/>
              <p:nvPr/>
            </p:nvSpPr>
            <p:spPr>
              <a:xfrm>
                <a:off x="1568909" y="1187528"/>
                <a:ext cx="1599483" cy="2110941"/>
              </a:xfrm>
              <a:custGeom>
                <a:avLst/>
                <a:gdLst>
                  <a:gd name="connsiteX0" fmla="*/ 1599483 w 1599483"/>
                  <a:gd name="connsiteY0" fmla="*/ 2110941 h 2110941"/>
                  <a:gd name="connsiteX1" fmla="*/ 0 w 1599483"/>
                  <a:gd name="connsiteY1" fmla="*/ 1187477 h 2110941"/>
                  <a:gd name="connsiteX2" fmla="*/ 0 w 1599483"/>
                  <a:gd name="connsiteY2" fmla="*/ 0 h 2110941"/>
                  <a:gd name="connsiteX3" fmla="*/ 1599483 w 1599483"/>
                  <a:gd name="connsiteY3" fmla="*/ 923464 h 2110941"/>
                  <a:gd name="connsiteX4" fmla="*/ 1599483 w 1599483"/>
                  <a:gd name="connsiteY4" fmla="*/ 2110941 h 211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9483" h="2110941">
                    <a:moveTo>
                      <a:pt x="1599483" y="2110941"/>
                    </a:moveTo>
                    <a:lnTo>
                      <a:pt x="0" y="1187477"/>
                    </a:lnTo>
                    <a:lnTo>
                      <a:pt x="0" y="0"/>
                    </a:lnTo>
                    <a:lnTo>
                      <a:pt x="1599483" y="923464"/>
                    </a:lnTo>
                    <a:lnTo>
                      <a:pt x="1599483" y="211094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F1B3131-E717-439A-8222-3DC3DADE78AE}"/>
                  </a:ext>
                </a:extLst>
              </p:cNvPr>
              <p:cNvSpPr/>
              <p:nvPr/>
            </p:nvSpPr>
            <p:spPr>
              <a:xfrm>
                <a:off x="369429" y="2400265"/>
                <a:ext cx="2824356" cy="1630537"/>
              </a:xfrm>
              <a:custGeom>
                <a:avLst/>
                <a:gdLst>
                  <a:gd name="connsiteX0" fmla="*/ 1713188 w 2824356"/>
                  <a:gd name="connsiteY0" fmla="*/ 1618884 h 1630537"/>
                  <a:gd name="connsiteX1" fmla="*/ 1617800 w 2824356"/>
                  <a:gd name="connsiteY1" fmla="*/ 1618884 h 1630537"/>
                  <a:gd name="connsiteX2" fmla="*/ 18351 w 2824356"/>
                  <a:gd name="connsiteY2" fmla="*/ 695420 h 1630537"/>
                  <a:gd name="connsiteX3" fmla="*/ 18351 w 2824356"/>
                  <a:gd name="connsiteY3" fmla="*/ 640448 h 1630537"/>
                  <a:gd name="connsiteX4" fmla="*/ 1108568 w 2824356"/>
                  <a:gd name="connsiteY4" fmla="*/ 11027 h 1630537"/>
                  <a:gd name="connsiteX5" fmla="*/ 1203956 w 2824356"/>
                  <a:gd name="connsiteY5" fmla="*/ 11027 h 1630537"/>
                  <a:gd name="connsiteX6" fmla="*/ 2803440 w 2824356"/>
                  <a:gd name="connsiteY6" fmla="*/ 934491 h 1630537"/>
                  <a:gd name="connsiteX7" fmla="*/ 2803440 w 2824356"/>
                  <a:gd name="connsiteY7" fmla="*/ 989463 h 163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4356" h="1630537">
                    <a:moveTo>
                      <a:pt x="1713188" y="1618884"/>
                    </a:moveTo>
                    <a:cubicBezTo>
                      <a:pt x="1687009" y="1634005"/>
                      <a:pt x="1644155" y="1634005"/>
                      <a:pt x="1617800" y="1618884"/>
                    </a:cubicBezTo>
                    <a:lnTo>
                      <a:pt x="18351" y="695420"/>
                    </a:lnTo>
                    <a:cubicBezTo>
                      <a:pt x="-7827" y="680334"/>
                      <a:pt x="-7827" y="655569"/>
                      <a:pt x="18351" y="640448"/>
                    </a:cubicBezTo>
                    <a:lnTo>
                      <a:pt x="1108568" y="11027"/>
                    </a:lnTo>
                    <a:cubicBezTo>
                      <a:pt x="1134747" y="-4094"/>
                      <a:pt x="1177601" y="-4094"/>
                      <a:pt x="1203956" y="11027"/>
                    </a:cubicBezTo>
                    <a:lnTo>
                      <a:pt x="2803440" y="934491"/>
                    </a:lnTo>
                    <a:cubicBezTo>
                      <a:pt x="2829618" y="949576"/>
                      <a:pt x="2829618" y="974307"/>
                      <a:pt x="2803440" y="989463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0BF468DD-E840-4102-9EE8-9B259236F621}"/>
                  </a:ext>
                </a:extLst>
              </p:cNvPr>
              <p:cNvSpPr/>
              <p:nvPr/>
            </p:nvSpPr>
            <p:spPr>
              <a:xfrm>
                <a:off x="1497968" y="2474810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8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FF879EE-20C0-4044-BA88-3F78AC92F9AC}"/>
                  </a:ext>
                </a:extLst>
              </p:cNvPr>
              <p:cNvSpPr/>
              <p:nvPr/>
            </p:nvSpPr>
            <p:spPr>
              <a:xfrm>
                <a:off x="1629710" y="2550873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7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751337D-C7EF-47ED-BB3E-4799D6DBDAD2}"/>
                  </a:ext>
                </a:extLst>
              </p:cNvPr>
              <p:cNvSpPr/>
              <p:nvPr/>
            </p:nvSpPr>
            <p:spPr>
              <a:xfrm>
                <a:off x="1761452" y="2626936"/>
                <a:ext cx="117362" cy="67725"/>
              </a:xfrm>
              <a:custGeom>
                <a:avLst/>
                <a:gdLst>
                  <a:gd name="connsiteX0" fmla="*/ 78218 w 117362"/>
                  <a:gd name="connsiteY0" fmla="*/ 67726 h 67725"/>
                  <a:gd name="connsiteX1" fmla="*/ 0 w 117362"/>
                  <a:gd name="connsiteY1" fmla="*/ 22575 h 67725"/>
                  <a:gd name="connsiteX2" fmla="*/ 39109 w 117362"/>
                  <a:gd name="connsiteY2" fmla="*/ 0 h 67725"/>
                  <a:gd name="connsiteX3" fmla="*/ 117363 w 117362"/>
                  <a:gd name="connsiteY3" fmla="*/ 45186 h 67725"/>
                  <a:gd name="connsiteX4" fmla="*/ 78218 w 117362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63" y="45186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5E8FC93-53C2-4B11-BC87-923D9F26360B}"/>
                  </a:ext>
                </a:extLst>
              </p:cNvPr>
              <p:cNvSpPr/>
              <p:nvPr/>
            </p:nvSpPr>
            <p:spPr>
              <a:xfrm>
                <a:off x="1893193" y="2702999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611 h 67760"/>
                  <a:gd name="connsiteX2" fmla="*/ 39145 w 117327"/>
                  <a:gd name="connsiteY2" fmla="*/ 0 h 67760"/>
                  <a:gd name="connsiteX3" fmla="*/ 117328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611"/>
                    </a:lnTo>
                    <a:lnTo>
                      <a:pt x="39145" y="0"/>
                    </a:lnTo>
                    <a:lnTo>
                      <a:pt x="117328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AA77D38-B371-44F9-8B4D-64BB41249FE3}"/>
                  </a:ext>
                </a:extLst>
              </p:cNvPr>
              <p:cNvSpPr/>
              <p:nvPr/>
            </p:nvSpPr>
            <p:spPr>
              <a:xfrm>
                <a:off x="2024935" y="2779063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45 w 117327"/>
                  <a:gd name="connsiteY2" fmla="*/ 0 h 67725"/>
                  <a:gd name="connsiteX3" fmla="*/ 117327 w 117327"/>
                  <a:gd name="connsiteY3" fmla="*/ 45186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45" y="0"/>
                    </a:lnTo>
                    <a:lnTo>
                      <a:pt x="117327" y="45186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B73A82C-62A5-4938-AAB5-1C2016D9D5F8}"/>
                  </a:ext>
                </a:extLst>
              </p:cNvPr>
              <p:cNvSpPr/>
              <p:nvPr/>
            </p:nvSpPr>
            <p:spPr>
              <a:xfrm>
                <a:off x="2156677" y="2855126"/>
                <a:ext cx="117362" cy="67760"/>
              </a:xfrm>
              <a:custGeom>
                <a:avLst/>
                <a:gdLst>
                  <a:gd name="connsiteX0" fmla="*/ 78218 w 117362"/>
                  <a:gd name="connsiteY0" fmla="*/ 67761 h 67760"/>
                  <a:gd name="connsiteX1" fmla="*/ 0 w 117362"/>
                  <a:gd name="connsiteY1" fmla="*/ 22575 h 67760"/>
                  <a:gd name="connsiteX2" fmla="*/ 39109 w 117362"/>
                  <a:gd name="connsiteY2" fmla="*/ 0 h 67760"/>
                  <a:gd name="connsiteX3" fmla="*/ 117363 w 117362"/>
                  <a:gd name="connsiteY3" fmla="*/ 45151 h 67760"/>
                  <a:gd name="connsiteX4" fmla="*/ 78218 w 117362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63" y="45151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96B87E71-6E46-4BF2-A11E-90045967F1FE}"/>
                  </a:ext>
                </a:extLst>
              </p:cNvPr>
              <p:cNvSpPr/>
              <p:nvPr/>
            </p:nvSpPr>
            <p:spPr>
              <a:xfrm>
                <a:off x="2288454" y="2931189"/>
                <a:ext cx="117292" cy="67760"/>
              </a:xfrm>
              <a:custGeom>
                <a:avLst/>
                <a:gdLst>
                  <a:gd name="connsiteX0" fmla="*/ 78183 w 117292"/>
                  <a:gd name="connsiteY0" fmla="*/ 67761 h 67760"/>
                  <a:gd name="connsiteX1" fmla="*/ 0 w 117292"/>
                  <a:gd name="connsiteY1" fmla="*/ 22575 h 67760"/>
                  <a:gd name="connsiteX2" fmla="*/ 39109 w 117292"/>
                  <a:gd name="connsiteY2" fmla="*/ 0 h 67760"/>
                  <a:gd name="connsiteX3" fmla="*/ 117292 w 117292"/>
                  <a:gd name="connsiteY3" fmla="*/ 45150 h 67760"/>
                  <a:gd name="connsiteX4" fmla="*/ 78183 w 117292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292" h="67760">
                    <a:moveTo>
                      <a:pt x="78183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292" y="45150"/>
                    </a:lnTo>
                    <a:lnTo>
                      <a:pt x="78183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6E24C948-7F6E-4EC0-AC68-BD00B2F9AA8B}"/>
                  </a:ext>
                </a:extLst>
              </p:cNvPr>
              <p:cNvSpPr/>
              <p:nvPr/>
            </p:nvSpPr>
            <p:spPr>
              <a:xfrm>
                <a:off x="2420160" y="3007252"/>
                <a:ext cx="117362" cy="67725"/>
              </a:xfrm>
              <a:custGeom>
                <a:avLst/>
                <a:gdLst>
                  <a:gd name="connsiteX0" fmla="*/ 78254 w 117362"/>
                  <a:gd name="connsiteY0" fmla="*/ 67726 h 67725"/>
                  <a:gd name="connsiteX1" fmla="*/ 0 w 117362"/>
                  <a:gd name="connsiteY1" fmla="*/ 22575 h 67725"/>
                  <a:gd name="connsiteX2" fmla="*/ 39144 w 117362"/>
                  <a:gd name="connsiteY2" fmla="*/ 0 h 67725"/>
                  <a:gd name="connsiteX3" fmla="*/ 117363 w 117362"/>
                  <a:gd name="connsiteY3" fmla="*/ 45186 h 67725"/>
                  <a:gd name="connsiteX4" fmla="*/ 78254 w 117362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25">
                    <a:moveTo>
                      <a:pt x="78254" y="67726"/>
                    </a:moveTo>
                    <a:lnTo>
                      <a:pt x="0" y="22575"/>
                    </a:lnTo>
                    <a:lnTo>
                      <a:pt x="39144" y="0"/>
                    </a:lnTo>
                    <a:lnTo>
                      <a:pt x="117363" y="45186"/>
                    </a:lnTo>
                    <a:lnTo>
                      <a:pt x="78254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19E14A6-62A4-4418-9B5E-0E763B003404}"/>
                  </a:ext>
                </a:extLst>
              </p:cNvPr>
              <p:cNvSpPr/>
              <p:nvPr/>
            </p:nvSpPr>
            <p:spPr>
              <a:xfrm>
                <a:off x="2551937" y="3083316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09 w 117327"/>
                  <a:gd name="connsiteY2" fmla="*/ 0 h 67725"/>
                  <a:gd name="connsiteX3" fmla="*/ 117327 w 117327"/>
                  <a:gd name="connsiteY3" fmla="*/ 45150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0626F34-1713-4027-8904-791C19C703FB}"/>
                  </a:ext>
                </a:extLst>
              </p:cNvPr>
              <p:cNvSpPr/>
              <p:nvPr/>
            </p:nvSpPr>
            <p:spPr>
              <a:xfrm>
                <a:off x="2683679" y="3159379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09 w 117327"/>
                  <a:gd name="connsiteY2" fmla="*/ 0 h 67725"/>
                  <a:gd name="connsiteX3" fmla="*/ 117328 w 117327"/>
                  <a:gd name="connsiteY3" fmla="*/ 45151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51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2EBA220-77FF-4C79-A8B5-24286D211E35}"/>
                  </a:ext>
                </a:extLst>
              </p:cNvPr>
              <p:cNvSpPr/>
              <p:nvPr/>
            </p:nvSpPr>
            <p:spPr>
              <a:xfrm>
                <a:off x="2815421" y="3235442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7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54B478E-CEC4-41FC-AC1A-367D5F0925A5}"/>
                  </a:ext>
                </a:extLst>
              </p:cNvPr>
              <p:cNvSpPr/>
              <p:nvPr/>
            </p:nvSpPr>
            <p:spPr>
              <a:xfrm>
                <a:off x="2947162" y="3311506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8 w 117327"/>
                  <a:gd name="connsiteY3" fmla="*/ 45186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86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A5A4927B-A5F5-4DEB-A386-B4C322551E43}"/>
                  </a:ext>
                </a:extLst>
              </p:cNvPr>
              <p:cNvSpPr/>
              <p:nvPr/>
            </p:nvSpPr>
            <p:spPr>
              <a:xfrm>
                <a:off x="1366227" y="2528298"/>
                <a:ext cx="218827" cy="126336"/>
              </a:xfrm>
              <a:custGeom>
                <a:avLst/>
                <a:gdLst>
                  <a:gd name="connsiteX0" fmla="*/ 140645 w 218827"/>
                  <a:gd name="connsiteY0" fmla="*/ 126336 h 126336"/>
                  <a:gd name="connsiteX1" fmla="*/ 0 w 218827"/>
                  <a:gd name="connsiteY1" fmla="*/ 45150 h 126336"/>
                  <a:gd name="connsiteX2" fmla="*/ 78218 w 218827"/>
                  <a:gd name="connsiteY2" fmla="*/ 0 h 126336"/>
                  <a:gd name="connsiteX3" fmla="*/ 218828 w 218827"/>
                  <a:gd name="connsiteY3" fmla="*/ 81186 h 126336"/>
                  <a:gd name="connsiteX4" fmla="*/ 140645 w 218827"/>
                  <a:gd name="connsiteY4" fmla="*/ 126336 h 126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827" h="126336">
                    <a:moveTo>
                      <a:pt x="140645" y="126336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218828" y="81186"/>
                    </a:lnTo>
                    <a:lnTo>
                      <a:pt x="140645" y="12633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DF9E44EF-8AAE-4A3B-AFD7-8B7B37EBE7A7}"/>
                  </a:ext>
                </a:extLst>
              </p:cNvPr>
              <p:cNvSpPr/>
              <p:nvPr/>
            </p:nvSpPr>
            <p:spPr>
              <a:xfrm>
                <a:off x="1239961" y="2601217"/>
                <a:ext cx="272386" cy="157249"/>
              </a:xfrm>
              <a:custGeom>
                <a:avLst/>
                <a:gdLst>
                  <a:gd name="connsiteX0" fmla="*/ 194133 w 272386"/>
                  <a:gd name="connsiteY0" fmla="*/ 157249 h 157249"/>
                  <a:gd name="connsiteX1" fmla="*/ 0 w 272386"/>
                  <a:gd name="connsiteY1" fmla="*/ 45150 h 157249"/>
                  <a:gd name="connsiteX2" fmla="*/ 78218 w 272386"/>
                  <a:gd name="connsiteY2" fmla="*/ 0 h 157249"/>
                  <a:gd name="connsiteX3" fmla="*/ 272386 w 272386"/>
                  <a:gd name="connsiteY3" fmla="*/ 112099 h 157249"/>
                  <a:gd name="connsiteX4" fmla="*/ 194133 w 272386"/>
                  <a:gd name="connsiteY4" fmla="*/ 157249 h 157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386" h="157249">
                    <a:moveTo>
                      <a:pt x="194133" y="157249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272386" y="112099"/>
                    </a:lnTo>
                    <a:lnTo>
                      <a:pt x="194133" y="15724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3E946AC1-4CF6-4C77-B02C-06451F667FEE}"/>
                  </a:ext>
                </a:extLst>
              </p:cNvPr>
              <p:cNvSpPr/>
              <p:nvPr/>
            </p:nvSpPr>
            <p:spPr>
              <a:xfrm>
                <a:off x="1108219" y="2677280"/>
                <a:ext cx="325874" cy="188126"/>
              </a:xfrm>
              <a:custGeom>
                <a:avLst/>
                <a:gdLst>
                  <a:gd name="connsiteX0" fmla="*/ 247656 w 325874"/>
                  <a:gd name="connsiteY0" fmla="*/ 188127 h 188126"/>
                  <a:gd name="connsiteX1" fmla="*/ 0 w 325874"/>
                  <a:gd name="connsiteY1" fmla="*/ 45150 h 188126"/>
                  <a:gd name="connsiteX2" fmla="*/ 78218 w 325874"/>
                  <a:gd name="connsiteY2" fmla="*/ 0 h 188126"/>
                  <a:gd name="connsiteX3" fmla="*/ 325874 w 325874"/>
                  <a:gd name="connsiteY3" fmla="*/ 142976 h 188126"/>
                  <a:gd name="connsiteX4" fmla="*/ 247656 w 325874"/>
                  <a:gd name="connsiteY4" fmla="*/ 188127 h 188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874" h="188126">
                    <a:moveTo>
                      <a:pt x="247656" y="188127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325874" y="142976"/>
                    </a:lnTo>
                    <a:lnTo>
                      <a:pt x="247656" y="188127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0B818414-72C4-4C24-824C-21109FB299FC}"/>
                  </a:ext>
                </a:extLst>
              </p:cNvPr>
              <p:cNvSpPr/>
              <p:nvPr/>
            </p:nvSpPr>
            <p:spPr>
              <a:xfrm>
                <a:off x="948779" y="2753343"/>
                <a:ext cx="246525" cy="142304"/>
              </a:xfrm>
              <a:custGeom>
                <a:avLst/>
                <a:gdLst>
                  <a:gd name="connsiteX0" fmla="*/ 140645 w 246525"/>
                  <a:gd name="connsiteY0" fmla="*/ 142305 h 142304"/>
                  <a:gd name="connsiteX1" fmla="*/ 0 w 246525"/>
                  <a:gd name="connsiteY1" fmla="*/ 61119 h 142304"/>
                  <a:gd name="connsiteX2" fmla="*/ 105916 w 246525"/>
                  <a:gd name="connsiteY2" fmla="*/ 0 h 142304"/>
                  <a:gd name="connsiteX3" fmla="*/ 246526 w 246525"/>
                  <a:gd name="connsiteY3" fmla="*/ 81151 h 142304"/>
                  <a:gd name="connsiteX4" fmla="*/ 140645 w 246525"/>
                  <a:gd name="connsiteY4" fmla="*/ 142305 h 14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25" h="142304">
                    <a:moveTo>
                      <a:pt x="140645" y="142305"/>
                    </a:moveTo>
                    <a:lnTo>
                      <a:pt x="0" y="61119"/>
                    </a:lnTo>
                    <a:lnTo>
                      <a:pt x="105916" y="0"/>
                    </a:lnTo>
                    <a:lnTo>
                      <a:pt x="246526" y="81151"/>
                    </a:lnTo>
                    <a:lnTo>
                      <a:pt x="140645" y="142305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66C9B3E7-E582-46CD-A40F-18C327BC262F}"/>
                  </a:ext>
                </a:extLst>
              </p:cNvPr>
              <p:cNvSpPr/>
              <p:nvPr/>
            </p:nvSpPr>
            <p:spPr>
              <a:xfrm>
                <a:off x="1142947" y="2865407"/>
                <a:ext cx="246525" cy="142340"/>
              </a:xfrm>
              <a:custGeom>
                <a:avLst/>
                <a:gdLst>
                  <a:gd name="connsiteX0" fmla="*/ 140609 w 246525"/>
                  <a:gd name="connsiteY0" fmla="*/ 142341 h 142340"/>
                  <a:gd name="connsiteX1" fmla="*/ 0 w 246525"/>
                  <a:gd name="connsiteY1" fmla="*/ 61154 h 142340"/>
                  <a:gd name="connsiteX2" fmla="*/ 105881 w 246525"/>
                  <a:gd name="connsiteY2" fmla="*/ 0 h 142340"/>
                  <a:gd name="connsiteX3" fmla="*/ 246526 w 246525"/>
                  <a:gd name="connsiteY3" fmla="*/ 81221 h 142340"/>
                  <a:gd name="connsiteX4" fmla="*/ 140609 w 246525"/>
                  <a:gd name="connsiteY4" fmla="*/ 142341 h 14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25" h="142340">
                    <a:moveTo>
                      <a:pt x="140609" y="142341"/>
                    </a:moveTo>
                    <a:lnTo>
                      <a:pt x="0" y="61154"/>
                    </a:lnTo>
                    <a:lnTo>
                      <a:pt x="105881" y="0"/>
                    </a:lnTo>
                    <a:lnTo>
                      <a:pt x="246526" y="81221"/>
                    </a:lnTo>
                    <a:lnTo>
                      <a:pt x="140609" y="14234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B1F806F3-CAA1-4916-A0B8-6E813CFD1047}"/>
                  </a:ext>
                </a:extLst>
              </p:cNvPr>
              <p:cNvSpPr/>
              <p:nvPr/>
            </p:nvSpPr>
            <p:spPr>
              <a:xfrm>
                <a:off x="1337080" y="2977506"/>
                <a:ext cx="246560" cy="142340"/>
              </a:xfrm>
              <a:custGeom>
                <a:avLst/>
                <a:gdLst>
                  <a:gd name="connsiteX0" fmla="*/ 140645 w 246560"/>
                  <a:gd name="connsiteY0" fmla="*/ 142340 h 142340"/>
                  <a:gd name="connsiteX1" fmla="*/ 0 w 246560"/>
                  <a:gd name="connsiteY1" fmla="*/ 61154 h 142340"/>
                  <a:gd name="connsiteX2" fmla="*/ 105916 w 246560"/>
                  <a:gd name="connsiteY2" fmla="*/ 0 h 142340"/>
                  <a:gd name="connsiteX3" fmla="*/ 246561 w 246560"/>
                  <a:gd name="connsiteY3" fmla="*/ 81221 h 142340"/>
                  <a:gd name="connsiteX4" fmla="*/ 140645 w 246560"/>
                  <a:gd name="connsiteY4" fmla="*/ 142340 h 14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60" h="142340">
                    <a:moveTo>
                      <a:pt x="140645" y="142340"/>
                    </a:moveTo>
                    <a:lnTo>
                      <a:pt x="0" y="61154"/>
                    </a:lnTo>
                    <a:lnTo>
                      <a:pt x="105916" y="0"/>
                    </a:lnTo>
                    <a:lnTo>
                      <a:pt x="246561" y="81221"/>
                    </a:lnTo>
                    <a:lnTo>
                      <a:pt x="140645" y="142340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1C124407-A6D3-4120-BC12-36843E44D3F1}"/>
                  </a:ext>
                </a:extLst>
              </p:cNvPr>
              <p:cNvSpPr/>
              <p:nvPr/>
            </p:nvSpPr>
            <p:spPr>
              <a:xfrm>
                <a:off x="2006529" y="3364004"/>
                <a:ext cx="246560" cy="142375"/>
              </a:xfrm>
              <a:custGeom>
                <a:avLst/>
                <a:gdLst>
                  <a:gd name="connsiteX0" fmla="*/ 140609 w 246560"/>
                  <a:gd name="connsiteY0" fmla="*/ 142376 h 142375"/>
                  <a:gd name="connsiteX1" fmla="*/ 0 w 246560"/>
                  <a:gd name="connsiteY1" fmla="*/ 61154 h 142375"/>
                  <a:gd name="connsiteX2" fmla="*/ 105881 w 246560"/>
                  <a:gd name="connsiteY2" fmla="*/ 0 h 142375"/>
                  <a:gd name="connsiteX3" fmla="*/ 246561 w 246560"/>
                  <a:gd name="connsiteY3" fmla="*/ 81221 h 142375"/>
                  <a:gd name="connsiteX4" fmla="*/ 140609 w 246560"/>
                  <a:gd name="connsiteY4" fmla="*/ 142376 h 14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60" h="142375">
                    <a:moveTo>
                      <a:pt x="140609" y="142376"/>
                    </a:moveTo>
                    <a:lnTo>
                      <a:pt x="0" y="61154"/>
                    </a:lnTo>
                    <a:lnTo>
                      <a:pt x="105881" y="0"/>
                    </a:lnTo>
                    <a:lnTo>
                      <a:pt x="246561" y="81221"/>
                    </a:lnTo>
                    <a:lnTo>
                      <a:pt x="140609" y="14237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3CE67C5-757E-455F-86B7-CDCB45B00A42}"/>
                  </a:ext>
                </a:extLst>
              </p:cNvPr>
              <p:cNvSpPr/>
              <p:nvPr/>
            </p:nvSpPr>
            <p:spPr>
              <a:xfrm>
                <a:off x="2200379" y="3475926"/>
                <a:ext cx="381729" cy="220417"/>
              </a:xfrm>
              <a:custGeom>
                <a:avLst/>
                <a:gdLst>
                  <a:gd name="connsiteX0" fmla="*/ 275813 w 381729"/>
                  <a:gd name="connsiteY0" fmla="*/ 220418 h 220417"/>
                  <a:gd name="connsiteX1" fmla="*/ 0 w 381729"/>
                  <a:gd name="connsiteY1" fmla="*/ 61119 h 220417"/>
                  <a:gd name="connsiteX2" fmla="*/ 105881 w 381729"/>
                  <a:gd name="connsiteY2" fmla="*/ 0 h 220417"/>
                  <a:gd name="connsiteX3" fmla="*/ 381729 w 381729"/>
                  <a:gd name="connsiteY3" fmla="*/ 159263 h 220417"/>
                  <a:gd name="connsiteX4" fmla="*/ 275813 w 381729"/>
                  <a:gd name="connsiteY4" fmla="*/ 220418 h 220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729" h="220417">
                    <a:moveTo>
                      <a:pt x="275813" y="220418"/>
                    </a:moveTo>
                    <a:lnTo>
                      <a:pt x="0" y="61119"/>
                    </a:lnTo>
                    <a:lnTo>
                      <a:pt x="105881" y="0"/>
                    </a:lnTo>
                    <a:lnTo>
                      <a:pt x="381729" y="159263"/>
                    </a:lnTo>
                    <a:lnTo>
                      <a:pt x="275813" y="220418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9EABE4F6-4CE7-440D-8426-C35B1B22BA57}"/>
                  </a:ext>
                </a:extLst>
              </p:cNvPr>
              <p:cNvSpPr/>
              <p:nvPr/>
            </p:nvSpPr>
            <p:spPr>
              <a:xfrm>
                <a:off x="1531248" y="3089640"/>
                <a:ext cx="527991" cy="304818"/>
              </a:xfrm>
              <a:custGeom>
                <a:avLst/>
                <a:gdLst>
                  <a:gd name="connsiteX0" fmla="*/ 422075 w 527991"/>
                  <a:gd name="connsiteY0" fmla="*/ 304818 h 304818"/>
                  <a:gd name="connsiteX1" fmla="*/ 0 w 527991"/>
                  <a:gd name="connsiteY1" fmla="*/ 61119 h 304818"/>
                  <a:gd name="connsiteX2" fmla="*/ 105916 w 527991"/>
                  <a:gd name="connsiteY2" fmla="*/ 0 h 304818"/>
                  <a:gd name="connsiteX3" fmla="*/ 527991 w 527991"/>
                  <a:gd name="connsiteY3" fmla="*/ 243664 h 304818"/>
                  <a:gd name="connsiteX4" fmla="*/ 422075 w 527991"/>
                  <a:gd name="connsiteY4" fmla="*/ 304818 h 304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7991" h="304818">
                    <a:moveTo>
                      <a:pt x="422075" y="304818"/>
                    </a:moveTo>
                    <a:lnTo>
                      <a:pt x="0" y="61119"/>
                    </a:lnTo>
                    <a:lnTo>
                      <a:pt x="105916" y="0"/>
                    </a:lnTo>
                    <a:lnTo>
                      <a:pt x="527991" y="243664"/>
                    </a:lnTo>
                    <a:lnTo>
                      <a:pt x="422075" y="304818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1923DA5F-9571-4137-9FC1-3A97115B4E61}"/>
                  </a:ext>
                </a:extLst>
              </p:cNvPr>
              <p:cNvSpPr/>
              <p:nvPr/>
            </p:nvSpPr>
            <p:spPr>
              <a:xfrm>
                <a:off x="1560395" y="2640396"/>
                <a:ext cx="193284" cy="111604"/>
              </a:xfrm>
              <a:custGeom>
                <a:avLst/>
                <a:gdLst>
                  <a:gd name="connsiteX0" fmla="*/ 115066 w 193284"/>
                  <a:gd name="connsiteY0" fmla="*/ 111604 h 111604"/>
                  <a:gd name="connsiteX1" fmla="*/ 0 w 193284"/>
                  <a:gd name="connsiteY1" fmla="*/ 45150 h 111604"/>
                  <a:gd name="connsiteX2" fmla="*/ 78183 w 193284"/>
                  <a:gd name="connsiteY2" fmla="*/ 0 h 111604"/>
                  <a:gd name="connsiteX3" fmla="*/ 193285 w 193284"/>
                  <a:gd name="connsiteY3" fmla="*/ 66454 h 111604"/>
                  <a:gd name="connsiteX4" fmla="*/ 115066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066" y="111604"/>
                    </a:moveTo>
                    <a:lnTo>
                      <a:pt x="0" y="45150"/>
                    </a:lnTo>
                    <a:lnTo>
                      <a:pt x="78183" y="0"/>
                    </a:lnTo>
                    <a:lnTo>
                      <a:pt x="193285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BE5A1434-47C3-4986-9EE4-4627904C77C0}"/>
                  </a:ext>
                </a:extLst>
              </p:cNvPr>
              <p:cNvSpPr/>
              <p:nvPr/>
            </p:nvSpPr>
            <p:spPr>
              <a:xfrm>
                <a:off x="1487617" y="2744193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1 h 111604"/>
                  <a:gd name="connsiteX2" fmla="*/ 78218 w 193320"/>
                  <a:gd name="connsiteY2" fmla="*/ 0 h 111604"/>
                  <a:gd name="connsiteX3" fmla="*/ 193320 w 193320"/>
                  <a:gd name="connsiteY3" fmla="*/ 66419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19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833BD368-482F-4EF2-9F89-CA5228944E1D}"/>
                  </a:ext>
                </a:extLst>
              </p:cNvPr>
              <p:cNvSpPr/>
              <p:nvPr/>
            </p:nvSpPr>
            <p:spPr>
              <a:xfrm>
                <a:off x="1413002" y="2849085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1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E48122D0-499E-4A03-BD7F-7466A3EF2203}"/>
                  </a:ext>
                </a:extLst>
              </p:cNvPr>
              <p:cNvSpPr/>
              <p:nvPr/>
            </p:nvSpPr>
            <p:spPr>
              <a:xfrm>
                <a:off x="1581627" y="2946416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86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B1DAAAFE-4D9A-4FA0-B950-06E358E0CC16}"/>
                  </a:ext>
                </a:extLst>
              </p:cNvPr>
              <p:cNvSpPr/>
              <p:nvPr/>
            </p:nvSpPr>
            <p:spPr>
              <a:xfrm>
                <a:off x="1750217" y="3043783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0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4C44D27F-B9B0-4784-829A-91EB19F53978}"/>
                  </a:ext>
                </a:extLst>
              </p:cNvPr>
              <p:cNvSpPr/>
              <p:nvPr/>
            </p:nvSpPr>
            <p:spPr>
              <a:xfrm>
                <a:off x="1918842" y="3141114"/>
                <a:ext cx="193284" cy="111639"/>
              </a:xfrm>
              <a:custGeom>
                <a:avLst/>
                <a:gdLst>
                  <a:gd name="connsiteX0" fmla="*/ 115102 w 193284"/>
                  <a:gd name="connsiteY0" fmla="*/ 111639 h 111639"/>
                  <a:gd name="connsiteX1" fmla="*/ 0 w 193284"/>
                  <a:gd name="connsiteY1" fmla="*/ 45186 h 111639"/>
                  <a:gd name="connsiteX2" fmla="*/ 78218 w 193284"/>
                  <a:gd name="connsiteY2" fmla="*/ 0 h 111639"/>
                  <a:gd name="connsiteX3" fmla="*/ 193285 w 193284"/>
                  <a:gd name="connsiteY3" fmla="*/ 66454 h 111639"/>
                  <a:gd name="connsiteX4" fmla="*/ 115102 w 193284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24A10481-B214-4F57-88D9-BB12AD33B357}"/>
                  </a:ext>
                </a:extLst>
              </p:cNvPr>
              <p:cNvSpPr/>
              <p:nvPr/>
            </p:nvSpPr>
            <p:spPr>
              <a:xfrm>
                <a:off x="2087467" y="3238481"/>
                <a:ext cx="193284" cy="111604"/>
              </a:xfrm>
              <a:custGeom>
                <a:avLst/>
                <a:gdLst>
                  <a:gd name="connsiteX0" fmla="*/ 115066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54 h 111604"/>
                  <a:gd name="connsiteX4" fmla="*/ 115066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066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ED8DD975-2131-4ACE-A8EA-7DCB5EF75273}"/>
                  </a:ext>
                </a:extLst>
              </p:cNvPr>
              <p:cNvSpPr/>
              <p:nvPr/>
            </p:nvSpPr>
            <p:spPr>
              <a:xfrm>
                <a:off x="2256057" y="3335812"/>
                <a:ext cx="193319" cy="111604"/>
              </a:xfrm>
              <a:custGeom>
                <a:avLst/>
                <a:gdLst>
                  <a:gd name="connsiteX0" fmla="*/ 115102 w 193319"/>
                  <a:gd name="connsiteY0" fmla="*/ 111604 h 111604"/>
                  <a:gd name="connsiteX1" fmla="*/ 0 w 193319"/>
                  <a:gd name="connsiteY1" fmla="*/ 45186 h 111604"/>
                  <a:gd name="connsiteX2" fmla="*/ 78218 w 193319"/>
                  <a:gd name="connsiteY2" fmla="*/ 0 h 111604"/>
                  <a:gd name="connsiteX3" fmla="*/ 193320 w 193319"/>
                  <a:gd name="connsiteY3" fmla="*/ 66454 h 111604"/>
                  <a:gd name="connsiteX4" fmla="*/ 115102 w 193319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19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7344A6A0-AA0A-4A32-8A45-1431A0814AD0}"/>
                  </a:ext>
                </a:extLst>
              </p:cNvPr>
              <p:cNvSpPr/>
              <p:nvPr/>
            </p:nvSpPr>
            <p:spPr>
              <a:xfrm>
                <a:off x="2424682" y="3433179"/>
                <a:ext cx="292771" cy="169013"/>
              </a:xfrm>
              <a:custGeom>
                <a:avLst/>
                <a:gdLst>
                  <a:gd name="connsiteX0" fmla="*/ 214553 w 292771"/>
                  <a:gd name="connsiteY0" fmla="*/ 169014 h 169013"/>
                  <a:gd name="connsiteX1" fmla="*/ 0 w 292771"/>
                  <a:gd name="connsiteY1" fmla="*/ 45151 h 169013"/>
                  <a:gd name="connsiteX2" fmla="*/ 78218 w 292771"/>
                  <a:gd name="connsiteY2" fmla="*/ 0 h 169013"/>
                  <a:gd name="connsiteX3" fmla="*/ 292771 w 292771"/>
                  <a:gd name="connsiteY3" fmla="*/ 123863 h 169013"/>
                  <a:gd name="connsiteX4" fmla="*/ 214553 w 292771"/>
                  <a:gd name="connsiteY4" fmla="*/ 169014 h 169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771" h="169013">
                    <a:moveTo>
                      <a:pt x="214553" y="16901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292771" y="123863"/>
                    </a:lnTo>
                    <a:lnTo>
                      <a:pt x="214553" y="16901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F4A712E8-D67C-4B55-BC5A-DC33F777FF22}"/>
                  </a:ext>
                </a:extLst>
              </p:cNvPr>
              <p:cNvSpPr/>
              <p:nvPr/>
            </p:nvSpPr>
            <p:spPr>
              <a:xfrm>
                <a:off x="1656242" y="2841560"/>
                <a:ext cx="193320" cy="111568"/>
              </a:xfrm>
              <a:custGeom>
                <a:avLst/>
                <a:gdLst>
                  <a:gd name="connsiteX0" fmla="*/ 115102 w 193320"/>
                  <a:gd name="connsiteY0" fmla="*/ 111569 h 111568"/>
                  <a:gd name="connsiteX1" fmla="*/ 0 w 193320"/>
                  <a:gd name="connsiteY1" fmla="*/ 45151 h 111568"/>
                  <a:gd name="connsiteX2" fmla="*/ 78218 w 193320"/>
                  <a:gd name="connsiteY2" fmla="*/ 0 h 111568"/>
                  <a:gd name="connsiteX3" fmla="*/ 193320 w 193320"/>
                  <a:gd name="connsiteY3" fmla="*/ 66419 h 111568"/>
                  <a:gd name="connsiteX4" fmla="*/ 115102 w 193320"/>
                  <a:gd name="connsiteY4" fmla="*/ 111569 h 11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568">
                    <a:moveTo>
                      <a:pt x="115102" y="111569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19"/>
                    </a:lnTo>
                    <a:lnTo>
                      <a:pt x="115102" y="11156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7BA27143-9C22-4CD3-A5F4-6BBA4352BC26}"/>
                  </a:ext>
                </a:extLst>
              </p:cNvPr>
              <p:cNvSpPr/>
              <p:nvPr/>
            </p:nvSpPr>
            <p:spPr>
              <a:xfrm>
                <a:off x="1824832" y="2938891"/>
                <a:ext cx="193355" cy="111604"/>
              </a:xfrm>
              <a:custGeom>
                <a:avLst/>
                <a:gdLst>
                  <a:gd name="connsiteX0" fmla="*/ 115102 w 193355"/>
                  <a:gd name="connsiteY0" fmla="*/ 111604 h 111604"/>
                  <a:gd name="connsiteX1" fmla="*/ 0 w 193355"/>
                  <a:gd name="connsiteY1" fmla="*/ 45150 h 111604"/>
                  <a:gd name="connsiteX2" fmla="*/ 78254 w 193355"/>
                  <a:gd name="connsiteY2" fmla="*/ 0 h 111604"/>
                  <a:gd name="connsiteX3" fmla="*/ 193355 w 193355"/>
                  <a:gd name="connsiteY3" fmla="*/ 66454 h 111604"/>
                  <a:gd name="connsiteX4" fmla="*/ 115102 w 193355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55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54" y="0"/>
                    </a:lnTo>
                    <a:lnTo>
                      <a:pt x="193355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4C123C99-F755-4FAA-9306-3C6CA9FAFFE3}"/>
                  </a:ext>
                </a:extLst>
              </p:cNvPr>
              <p:cNvSpPr/>
              <p:nvPr/>
            </p:nvSpPr>
            <p:spPr>
              <a:xfrm>
                <a:off x="1993457" y="3036222"/>
                <a:ext cx="193320" cy="111639"/>
              </a:xfrm>
              <a:custGeom>
                <a:avLst/>
                <a:gdLst>
                  <a:gd name="connsiteX0" fmla="*/ 115066 w 193320"/>
                  <a:gd name="connsiteY0" fmla="*/ 111639 h 111639"/>
                  <a:gd name="connsiteX1" fmla="*/ 0 w 193320"/>
                  <a:gd name="connsiteY1" fmla="*/ 45186 h 111639"/>
                  <a:gd name="connsiteX2" fmla="*/ 78218 w 193320"/>
                  <a:gd name="connsiteY2" fmla="*/ 0 h 111639"/>
                  <a:gd name="connsiteX3" fmla="*/ 193320 w 193320"/>
                  <a:gd name="connsiteY3" fmla="*/ 66454 h 111639"/>
                  <a:gd name="connsiteX4" fmla="*/ 115066 w 193320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39">
                    <a:moveTo>
                      <a:pt x="115066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066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B5ADDE3B-95FC-43DC-A833-0E78A70BBC93}"/>
                  </a:ext>
                </a:extLst>
              </p:cNvPr>
              <p:cNvSpPr/>
              <p:nvPr/>
            </p:nvSpPr>
            <p:spPr>
              <a:xfrm>
                <a:off x="2162082" y="3133589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86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900C7C0-6D3C-4622-9B09-9BBF2B395F52}"/>
                  </a:ext>
                </a:extLst>
              </p:cNvPr>
              <p:cNvSpPr/>
              <p:nvPr/>
            </p:nvSpPr>
            <p:spPr>
              <a:xfrm>
                <a:off x="2330672" y="3230920"/>
                <a:ext cx="193355" cy="111639"/>
              </a:xfrm>
              <a:custGeom>
                <a:avLst/>
                <a:gdLst>
                  <a:gd name="connsiteX0" fmla="*/ 115102 w 193355"/>
                  <a:gd name="connsiteY0" fmla="*/ 111639 h 111639"/>
                  <a:gd name="connsiteX1" fmla="*/ 0 w 193355"/>
                  <a:gd name="connsiteY1" fmla="*/ 45186 h 111639"/>
                  <a:gd name="connsiteX2" fmla="*/ 78254 w 193355"/>
                  <a:gd name="connsiteY2" fmla="*/ 0 h 111639"/>
                  <a:gd name="connsiteX3" fmla="*/ 193355 w 193355"/>
                  <a:gd name="connsiteY3" fmla="*/ 66454 h 111639"/>
                  <a:gd name="connsiteX4" fmla="*/ 115102 w 193355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55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54" y="0"/>
                    </a:lnTo>
                    <a:lnTo>
                      <a:pt x="193355" y="66454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C1DC40E9-F887-4BA4-881B-9F6D5ABB44DB}"/>
                  </a:ext>
                </a:extLst>
              </p:cNvPr>
              <p:cNvSpPr/>
              <p:nvPr/>
            </p:nvSpPr>
            <p:spPr>
              <a:xfrm>
                <a:off x="2499297" y="3328287"/>
                <a:ext cx="346294" cy="199926"/>
              </a:xfrm>
              <a:custGeom>
                <a:avLst/>
                <a:gdLst>
                  <a:gd name="connsiteX0" fmla="*/ 268076 w 346294"/>
                  <a:gd name="connsiteY0" fmla="*/ 199927 h 199926"/>
                  <a:gd name="connsiteX1" fmla="*/ 0 w 346294"/>
                  <a:gd name="connsiteY1" fmla="*/ 45151 h 199926"/>
                  <a:gd name="connsiteX2" fmla="*/ 78218 w 346294"/>
                  <a:gd name="connsiteY2" fmla="*/ 0 h 199926"/>
                  <a:gd name="connsiteX3" fmla="*/ 346295 w 346294"/>
                  <a:gd name="connsiteY3" fmla="*/ 154776 h 199926"/>
                  <a:gd name="connsiteX4" fmla="*/ 268076 w 346294"/>
                  <a:gd name="connsiteY4" fmla="*/ 199927 h 19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294" h="199926">
                    <a:moveTo>
                      <a:pt x="268076" y="199927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346295" y="154776"/>
                    </a:lnTo>
                    <a:lnTo>
                      <a:pt x="268076" y="199927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1578C17-445B-4714-A9C6-15341D409DE2}"/>
                  </a:ext>
                </a:extLst>
              </p:cNvPr>
              <p:cNvSpPr/>
              <p:nvPr/>
            </p:nvSpPr>
            <p:spPr>
              <a:xfrm>
                <a:off x="1728984" y="2737728"/>
                <a:ext cx="193320" cy="111639"/>
              </a:xfrm>
              <a:custGeom>
                <a:avLst/>
                <a:gdLst>
                  <a:gd name="connsiteX0" fmla="*/ 115102 w 193320"/>
                  <a:gd name="connsiteY0" fmla="*/ 111639 h 111639"/>
                  <a:gd name="connsiteX1" fmla="*/ 0 w 193320"/>
                  <a:gd name="connsiteY1" fmla="*/ 45186 h 111639"/>
                  <a:gd name="connsiteX2" fmla="*/ 78218 w 193320"/>
                  <a:gd name="connsiteY2" fmla="*/ 0 h 111639"/>
                  <a:gd name="connsiteX3" fmla="*/ 193320 w 193320"/>
                  <a:gd name="connsiteY3" fmla="*/ 66489 h 111639"/>
                  <a:gd name="connsiteX4" fmla="*/ 115102 w 193320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89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5479E1EC-A1B9-41E6-988A-7F6C51E69F2A}"/>
                  </a:ext>
                </a:extLst>
              </p:cNvPr>
              <p:cNvSpPr/>
              <p:nvPr/>
            </p:nvSpPr>
            <p:spPr>
              <a:xfrm>
                <a:off x="1897609" y="2835094"/>
                <a:ext cx="193284" cy="111604"/>
              </a:xfrm>
              <a:custGeom>
                <a:avLst/>
                <a:gdLst>
                  <a:gd name="connsiteX0" fmla="*/ 115102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18 h 111604"/>
                  <a:gd name="connsiteX4" fmla="*/ 115102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18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9F73ACA0-0D87-4952-9FA3-3CF8F94ADBDB}"/>
                  </a:ext>
                </a:extLst>
              </p:cNvPr>
              <p:cNvSpPr/>
              <p:nvPr/>
            </p:nvSpPr>
            <p:spPr>
              <a:xfrm>
                <a:off x="2066235" y="2932461"/>
                <a:ext cx="193284" cy="111568"/>
              </a:xfrm>
              <a:custGeom>
                <a:avLst/>
                <a:gdLst>
                  <a:gd name="connsiteX0" fmla="*/ 115066 w 193284"/>
                  <a:gd name="connsiteY0" fmla="*/ 111569 h 111568"/>
                  <a:gd name="connsiteX1" fmla="*/ 0 w 193284"/>
                  <a:gd name="connsiteY1" fmla="*/ 45115 h 111568"/>
                  <a:gd name="connsiteX2" fmla="*/ 78183 w 193284"/>
                  <a:gd name="connsiteY2" fmla="*/ 0 h 111568"/>
                  <a:gd name="connsiteX3" fmla="*/ 193285 w 193284"/>
                  <a:gd name="connsiteY3" fmla="*/ 66418 h 111568"/>
                  <a:gd name="connsiteX4" fmla="*/ 115066 w 193284"/>
                  <a:gd name="connsiteY4" fmla="*/ 111569 h 11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568">
                    <a:moveTo>
                      <a:pt x="115066" y="111569"/>
                    </a:moveTo>
                    <a:lnTo>
                      <a:pt x="0" y="45115"/>
                    </a:lnTo>
                    <a:lnTo>
                      <a:pt x="78183" y="0"/>
                    </a:lnTo>
                    <a:lnTo>
                      <a:pt x="193285" y="66418"/>
                    </a:lnTo>
                    <a:lnTo>
                      <a:pt x="115066" y="11156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3986B06D-6E54-4164-85FD-D845BFC8197A}"/>
                  </a:ext>
                </a:extLst>
              </p:cNvPr>
              <p:cNvSpPr/>
              <p:nvPr/>
            </p:nvSpPr>
            <p:spPr>
              <a:xfrm>
                <a:off x="2234824" y="3029792"/>
                <a:ext cx="193284" cy="111604"/>
              </a:xfrm>
              <a:custGeom>
                <a:avLst/>
                <a:gdLst>
                  <a:gd name="connsiteX0" fmla="*/ 115102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54 h 111604"/>
                  <a:gd name="connsiteX4" fmla="*/ 115102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072C2893-B4C4-4618-800D-E14993F51E8B}"/>
                  </a:ext>
                </a:extLst>
              </p:cNvPr>
              <p:cNvSpPr/>
              <p:nvPr/>
            </p:nvSpPr>
            <p:spPr>
              <a:xfrm>
                <a:off x="2403449" y="3127124"/>
                <a:ext cx="193320" cy="111604"/>
              </a:xfrm>
              <a:custGeom>
                <a:avLst/>
                <a:gdLst>
                  <a:gd name="connsiteX0" fmla="*/ 115066 w 193320"/>
                  <a:gd name="connsiteY0" fmla="*/ 111604 h 111604"/>
                  <a:gd name="connsiteX1" fmla="*/ 0 w 193320"/>
                  <a:gd name="connsiteY1" fmla="*/ 45151 h 111604"/>
                  <a:gd name="connsiteX2" fmla="*/ 78183 w 193320"/>
                  <a:gd name="connsiteY2" fmla="*/ 0 h 111604"/>
                  <a:gd name="connsiteX3" fmla="*/ 193320 w 193320"/>
                  <a:gd name="connsiteY3" fmla="*/ 66454 h 111604"/>
                  <a:gd name="connsiteX4" fmla="*/ 115066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066" y="111604"/>
                    </a:moveTo>
                    <a:lnTo>
                      <a:pt x="0" y="45151"/>
                    </a:lnTo>
                    <a:lnTo>
                      <a:pt x="78183" y="0"/>
                    </a:lnTo>
                    <a:lnTo>
                      <a:pt x="193320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1887EB7-DD9F-4DF8-8B47-08042E962ABB}"/>
                  </a:ext>
                </a:extLst>
              </p:cNvPr>
              <p:cNvSpPr/>
              <p:nvPr/>
            </p:nvSpPr>
            <p:spPr>
              <a:xfrm>
                <a:off x="2572039" y="3224490"/>
                <a:ext cx="193319" cy="111604"/>
              </a:xfrm>
              <a:custGeom>
                <a:avLst/>
                <a:gdLst>
                  <a:gd name="connsiteX0" fmla="*/ 115102 w 193319"/>
                  <a:gd name="connsiteY0" fmla="*/ 111604 h 111604"/>
                  <a:gd name="connsiteX1" fmla="*/ 0 w 193319"/>
                  <a:gd name="connsiteY1" fmla="*/ 45151 h 111604"/>
                  <a:gd name="connsiteX2" fmla="*/ 78218 w 193319"/>
                  <a:gd name="connsiteY2" fmla="*/ 0 h 111604"/>
                  <a:gd name="connsiteX3" fmla="*/ 193320 w 193319"/>
                  <a:gd name="connsiteY3" fmla="*/ 66454 h 111604"/>
                  <a:gd name="connsiteX4" fmla="*/ 115102 w 193319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19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51A97B3E-B470-4071-AD19-2E8496F58DDD}"/>
                  </a:ext>
                </a:extLst>
              </p:cNvPr>
              <p:cNvSpPr/>
              <p:nvPr/>
            </p:nvSpPr>
            <p:spPr>
              <a:xfrm>
                <a:off x="2740664" y="3321822"/>
                <a:ext cx="231192" cy="133472"/>
              </a:xfrm>
              <a:custGeom>
                <a:avLst/>
                <a:gdLst>
                  <a:gd name="connsiteX0" fmla="*/ 152974 w 231192"/>
                  <a:gd name="connsiteY0" fmla="*/ 133473 h 133472"/>
                  <a:gd name="connsiteX1" fmla="*/ 0 w 231192"/>
                  <a:gd name="connsiteY1" fmla="*/ 45151 h 133472"/>
                  <a:gd name="connsiteX2" fmla="*/ 78218 w 231192"/>
                  <a:gd name="connsiteY2" fmla="*/ 0 h 133472"/>
                  <a:gd name="connsiteX3" fmla="*/ 231193 w 231192"/>
                  <a:gd name="connsiteY3" fmla="*/ 88322 h 133472"/>
                  <a:gd name="connsiteX4" fmla="*/ 152974 w 231192"/>
                  <a:gd name="connsiteY4" fmla="*/ 133473 h 133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1192" h="133472">
                    <a:moveTo>
                      <a:pt x="152974" y="133473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231193" y="88322"/>
                    </a:lnTo>
                    <a:lnTo>
                      <a:pt x="152974" y="133473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8F906C95-B130-495B-B7B2-3FBEBD9F85D1}"/>
                  </a:ext>
                </a:extLst>
              </p:cNvPr>
              <p:cNvSpPr/>
              <p:nvPr/>
            </p:nvSpPr>
            <p:spPr>
              <a:xfrm>
                <a:off x="1704325" y="2508443"/>
                <a:ext cx="1301907" cy="751659"/>
              </a:xfrm>
              <a:custGeom>
                <a:avLst/>
                <a:gdLst>
                  <a:gd name="connsiteX0" fmla="*/ 1263929 w 1301907"/>
                  <a:gd name="connsiteY0" fmla="*/ 751659 h 751659"/>
                  <a:gd name="connsiteX1" fmla="*/ 0 w 1301907"/>
                  <a:gd name="connsiteY1" fmla="*/ 21939 h 751659"/>
                  <a:gd name="connsiteX2" fmla="*/ 37979 w 1301907"/>
                  <a:gd name="connsiteY2" fmla="*/ 0 h 751659"/>
                  <a:gd name="connsiteX3" fmla="*/ 1301908 w 1301907"/>
                  <a:gd name="connsiteY3" fmla="*/ 729755 h 751659"/>
                  <a:gd name="connsiteX4" fmla="*/ 1263929 w 1301907"/>
                  <a:gd name="connsiteY4" fmla="*/ 751659 h 751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1907" h="751659">
                    <a:moveTo>
                      <a:pt x="1263929" y="751659"/>
                    </a:moveTo>
                    <a:lnTo>
                      <a:pt x="0" y="21939"/>
                    </a:lnTo>
                    <a:lnTo>
                      <a:pt x="37979" y="0"/>
                    </a:lnTo>
                    <a:lnTo>
                      <a:pt x="1301908" y="729755"/>
                    </a:lnTo>
                    <a:lnTo>
                      <a:pt x="1263929" y="751659"/>
                    </a:lnTo>
                    <a:close/>
                  </a:path>
                </a:pathLst>
              </a:custGeom>
              <a:solidFill>
                <a:srgbClr val="6B67E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29E336A-2BF8-41E5-9813-5515FD8C28A2}"/>
                  </a:ext>
                </a:extLst>
              </p:cNvPr>
              <p:cNvSpPr/>
              <p:nvPr/>
            </p:nvSpPr>
            <p:spPr>
              <a:xfrm>
                <a:off x="907551" y="3116348"/>
                <a:ext cx="1045737" cy="603772"/>
              </a:xfrm>
              <a:custGeom>
                <a:avLst/>
                <a:gdLst>
                  <a:gd name="connsiteX0" fmla="*/ 1045737 w 1045737"/>
                  <a:gd name="connsiteY0" fmla="*/ 372403 h 603772"/>
                  <a:gd name="connsiteX1" fmla="*/ 400772 w 1045737"/>
                  <a:gd name="connsiteY1" fmla="*/ 0 h 603772"/>
                  <a:gd name="connsiteX2" fmla="*/ 0 w 1045737"/>
                  <a:gd name="connsiteY2" fmla="*/ 231405 h 603772"/>
                  <a:gd name="connsiteX3" fmla="*/ 644966 w 1045737"/>
                  <a:gd name="connsiteY3" fmla="*/ 603772 h 603772"/>
                  <a:gd name="connsiteX4" fmla="*/ 1045737 w 1045737"/>
                  <a:gd name="connsiteY4" fmla="*/ 372403 h 603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737" h="603772">
                    <a:moveTo>
                      <a:pt x="1045737" y="372403"/>
                    </a:moveTo>
                    <a:lnTo>
                      <a:pt x="400772" y="0"/>
                    </a:lnTo>
                    <a:lnTo>
                      <a:pt x="0" y="231405"/>
                    </a:lnTo>
                    <a:lnTo>
                      <a:pt x="644966" y="603772"/>
                    </a:lnTo>
                    <a:lnTo>
                      <a:pt x="1045737" y="372403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93C6BED3-F02E-45F6-B1A5-6ABDBAD138A3}"/>
                  </a:ext>
                </a:extLst>
              </p:cNvPr>
              <p:cNvSpPr/>
              <p:nvPr/>
            </p:nvSpPr>
            <p:spPr>
              <a:xfrm>
                <a:off x="369632" y="3069608"/>
                <a:ext cx="2823918" cy="988698"/>
              </a:xfrm>
              <a:custGeom>
                <a:avLst/>
                <a:gdLst>
                  <a:gd name="connsiteX0" fmla="*/ 2803060 w 2823918"/>
                  <a:gd name="connsiteY0" fmla="*/ 320049 h 988698"/>
                  <a:gd name="connsiteX1" fmla="*/ 1712985 w 2823918"/>
                  <a:gd name="connsiteY1" fmla="*/ 949541 h 988698"/>
                  <a:gd name="connsiteX2" fmla="*/ 1635791 w 2823918"/>
                  <a:gd name="connsiteY2" fmla="*/ 956925 h 988698"/>
                  <a:gd name="connsiteX3" fmla="*/ 1617773 w 2823918"/>
                  <a:gd name="connsiteY3" fmla="*/ 949541 h 988698"/>
                  <a:gd name="connsiteX4" fmla="*/ 18148 w 2823918"/>
                  <a:gd name="connsiteY4" fmla="*/ 26077 h 988698"/>
                  <a:gd name="connsiteX5" fmla="*/ 13096 w 2823918"/>
                  <a:gd name="connsiteY5" fmla="*/ 22791 h 988698"/>
                  <a:gd name="connsiteX6" fmla="*/ 12849 w 2823918"/>
                  <a:gd name="connsiteY6" fmla="*/ 22615 h 988698"/>
                  <a:gd name="connsiteX7" fmla="*/ 12849 w 2823918"/>
                  <a:gd name="connsiteY7" fmla="*/ 22615 h 988698"/>
                  <a:gd name="connsiteX8" fmla="*/ 11648 w 2823918"/>
                  <a:gd name="connsiteY8" fmla="*/ 21661 h 988698"/>
                  <a:gd name="connsiteX9" fmla="*/ 9033 w 2823918"/>
                  <a:gd name="connsiteY9" fmla="*/ 19435 h 988698"/>
                  <a:gd name="connsiteX10" fmla="*/ 7797 w 2823918"/>
                  <a:gd name="connsiteY10" fmla="*/ 18269 h 988698"/>
                  <a:gd name="connsiteX11" fmla="*/ 5076 w 2823918"/>
                  <a:gd name="connsiteY11" fmla="*/ 15266 h 988698"/>
                  <a:gd name="connsiteX12" fmla="*/ 4723 w 2823918"/>
                  <a:gd name="connsiteY12" fmla="*/ 14913 h 988698"/>
                  <a:gd name="connsiteX13" fmla="*/ 4723 w 2823918"/>
                  <a:gd name="connsiteY13" fmla="*/ 14666 h 988698"/>
                  <a:gd name="connsiteX14" fmla="*/ 2250 w 2823918"/>
                  <a:gd name="connsiteY14" fmla="*/ 11133 h 988698"/>
                  <a:gd name="connsiteX15" fmla="*/ -1283 w 2823918"/>
                  <a:gd name="connsiteY15" fmla="*/ -314 h 988698"/>
                  <a:gd name="connsiteX16" fmla="*/ -1283 w 2823918"/>
                  <a:gd name="connsiteY16" fmla="*/ -314 h 988698"/>
                  <a:gd name="connsiteX17" fmla="*/ -1283 w 2823918"/>
                  <a:gd name="connsiteY17" fmla="*/ 22756 h 988698"/>
                  <a:gd name="connsiteX18" fmla="*/ -1283 w 2823918"/>
                  <a:gd name="connsiteY18" fmla="*/ 22756 h 988698"/>
                  <a:gd name="connsiteX19" fmla="*/ 18184 w 2823918"/>
                  <a:gd name="connsiteY19" fmla="*/ 50525 h 988698"/>
                  <a:gd name="connsiteX20" fmla="*/ 1617596 w 2823918"/>
                  <a:gd name="connsiteY20" fmla="*/ 973812 h 988698"/>
                  <a:gd name="connsiteX21" fmla="*/ 1726515 w 2823918"/>
                  <a:gd name="connsiteY21" fmla="*/ 985506 h 988698"/>
                  <a:gd name="connsiteX22" fmla="*/ 1774351 w 2823918"/>
                  <a:gd name="connsiteY22" fmla="*/ 974165 h 988698"/>
                  <a:gd name="connsiteX23" fmla="*/ 2803025 w 2823918"/>
                  <a:gd name="connsiteY23" fmla="*/ 380286 h 988698"/>
                  <a:gd name="connsiteX24" fmla="*/ 2822632 w 2823918"/>
                  <a:gd name="connsiteY24" fmla="*/ 352446 h 988698"/>
                  <a:gd name="connsiteX25" fmla="*/ 2822632 w 2823918"/>
                  <a:gd name="connsiteY25" fmla="*/ 292917 h 988698"/>
                  <a:gd name="connsiteX26" fmla="*/ 2803060 w 2823918"/>
                  <a:gd name="connsiteY26" fmla="*/ 320049 h 988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823918" h="988698">
                    <a:moveTo>
                      <a:pt x="2803060" y="320049"/>
                    </a:moveTo>
                    <a:lnTo>
                      <a:pt x="1712985" y="949541"/>
                    </a:lnTo>
                    <a:cubicBezTo>
                      <a:pt x="1692176" y="961553"/>
                      <a:pt x="1660910" y="963991"/>
                      <a:pt x="1635791" y="956925"/>
                    </a:cubicBezTo>
                    <a:cubicBezTo>
                      <a:pt x="1635791" y="956925"/>
                      <a:pt x="1620140" y="950919"/>
                      <a:pt x="1617773" y="949541"/>
                    </a:cubicBezTo>
                    <a:lnTo>
                      <a:pt x="18148" y="26077"/>
                    </a:lnTo>
                    <a:cubicBezTo>
                      <a:pt x="16417" y="25084"/>
                      <a:pt x="14721" y="23989"/>
                      <a:pt x="13096" y="22791"/>
                    </a:cubicBezTo>
                    <a:lnTo>
                      <a:pt x="12849" y="22615"/>
                    </a:lnTo>
                    <a:lnTo>
                      <a:pt x="12849" y="22615"/>
                    </a:lnTo>
                    <a:lnTo>
                      <a:pt x="11648" y="21661"/>
                    </a:lnTo>
                    <a:cubicBezTo>
                      <a:pt x="10729" y="20919"/>
                      <a:pt x="9846" y="20177"/>
                      <a:pt x="9033" y="19435"/>
                    </a:cubicBezTo>
                    <a:lnTo>
                      <a:pt x="7797" y="18269"/>
                    </a:lnTo>
                    <a:cubicBezTo>
                      <a:pt x="6843" y="17323"/>
                      <a:pt x="5925" y="16319"/>
                      <a:pt x="5076" y="15266"/>
                    </a:cubicBezTo>
                    <a:lnTo>
                      <a:pt x="4723" y="14913"/>
                    </a:lnTo>
                    <a:cubicBezTo>
                      <a:pt x="4723" y="14832"/>
                      <a:pt x="4723" y="14747"/>
                      <a:pt x="4723" y="14666"/>
                    </a:cubicBezTo>
                    <a:cubicBezTo>
                      <a:pt x="3804" y="13550"/>
                      <a:pt x="2992" y="12369"/>
                      <a:pt x="2250" y="11133"/>
                    </a:cubicBezTo>
                    <a:cubicBezTo>
                      <a:pt x="166" y="7660"/>
                      <a:pt x="-1071" y="3732"/>
                      <a:pt x="-1283" y="-314"/>
                    </a:cubicBezTo>
                    <a:lnTo>
                      <a:pt x="-1283" y="-314"/>
                    </a:lnTo>
                    <a:lnTo>
                      <a:pt x="-1283" y="22756"/>
                    </a:lnTo>
                    <a:lnTo>
                      <a:pt x="-1283" y="22756"/>
                    </a:lnTo>
                    <a:cubicBezTo>
                      <a:pt x="-1283" y="32790"/>
                      <a:pt x="4971" y="42894"/>
                      <a:pt x="18184" y="50525"/>
                    </a:cubicBezTo>
                    <a:lnTo>
                      <a:pt x="1617596" y="973812"/>
                    </a:lnTo>
                    <a:cubicBezTo>
                      <a:pt x="1655752" y="992749"/>
                      <a:pt x="1710264" y="989074"/>
                      <a:pt x="1726515" y="985506"/>
                    </a:cubicBezTo>
                    <a:cubicBezTo>
                      <a:pt x="1742767" y="981938"/>
                      <a:pt x="1757323" y="977875"/>
                      <a:pt x="1774351" y="974165"/>
                    </a:cubicBezTo>
                    <a:lnTo>
                      <a:pt x="2803025" y="380286"/>
                    </a:lnTo>
                    <a:cubicBezTo>
                      <a:pt x="2816273" y="372619"/>
                      <a:pt x="2822808" y="362621"/>
                      <a:pt x="2822632" y="352446"/>
                    </a:cubicBezTo>
                    <a:lnTo>
                      <a:pt x="2822632" y="292917"/>
                    </a:lnTo>
                    <a:cubicBezTo>
                      <a:pt x="2822562" y="302774"/>
                      <a:pt x="2816025" y="312630"/>
                      <a:pt x="2803060" y="320049"/>
                    </a:cubicBezTo>
                    <a:close/>
                  </a:path>
                </a:pathLst>
              </a:custGeom>
              <a:solidFill>
                <a:srgbClr val="5652CC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02" name="Graphic 6">
              <a:extLst>
                <a:ext uri="{FF2B5EF4-FFF2-40B4-BE49-F238E27FC236}">
                  <a16:creationId xmlns:a16="http://schemas.microsoft.com/office/drawing/2014/main" id="{6E496138-A84B-4A48-96A9-CCCD513B63BA}"/>
                </a:ext>
              </a:extLst>
            </p:cNvPr>
            <p:cNvGrpSpPr/>
            <p:nvPr/>
          </p:nvGrpSpPr>
          <p:grpSpPr>
            <a:xfrm>
              <a:off x="1804800" y="915557"/>
              <a:ext cx="1410898" cy="2273852"/>
              <a:chOff x="1804800" y="915557"/>
              <a:chExt cx="1410898" cy="2273852"/>
            </a:xfrm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7D8AB038-CF12-4B66-B066-7FB6B04DA1ED}"/>
                  </a:ext>
                </a:extLst>
              </p:cNvPr>
              <p:cNvSpPr/>
              <p:nvPr/>
            </p:nvSpPr>
            <p:spPr>
              <a:xfrm>
                <a:off x="3096957" y="1593118"/>
                <a:ext cx="118741" cy="84811"/>
              </a:xfrm>
              <a:custGeom>
                <a:avLst/>
                <a:gdLst>
                  <a:gd name="connsiteX0" fmla="*/ -1283 w 118741"/>
                  <a:gd name="connsiteY0" fmla="*/ 15959 h 84811"/>
                  <a:gd name="connsiteX1" fmla="*/ 117458 w 118741"/>
                  <a:gd name="connsiteY1" fmla="*/ 84498 h 84811"/>
                  <a:gd name="connsiteX2" fmla="*/ -1283 w 118741"/>
                  <a:gd name="connsiteY2" fmla="*/ 15959 h 84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741" h="84811">
                    <a:moveTo>
                      <a:pt x="-1283" y="15959"/>
                    </a:moveTo>
                    <a:lnTo>
                      <a:pt x="117458" y="84498"/>
                    </a:lnTo>
                    <a:cubicBezTo>
                      <a:pt x="117458" y="8682"/>
                      <a:pt x="64288" y="-21984"/>
                      <a:pt x="-1283" y="15959"/>
                    </a:cubicBezTo>
                    <a:close/>
                  </a:path>
                </a:pathLst>
              </a:custGeom>
              <a:solidFill>
                <a:srgbClr val="A3A9D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BA453357-17D4-4198-85F0-0C2CE7944A58}"/>
                  </a:ext>
                </a:extLst>
              </p:cNvPr>
              <p:cNvSpPr/>
              <p:nvPr/>
            </p:nvSpPr>
            <p:spPr>
              <a:xfrm>
                <a:off x="1804800" y="915557"/>
                <a:ext cx="1375744" cy="2273815"/>
              </a:xfrm>
              <a:custGeom>
                <a:avLst/>
                <a:gdLst>
                  <a:gd name="connsiteX0" fmla="*/ 201753 w 1375744"/>
                  <a:gd name="connsiteY0" fmla="*/ 7855 h 2273815"/>
                  <a:gd name="connsiteX1" fmla="*/ 200905 w 1375744"/>
                  <a:gd name="connsiteY1" fmla="*/ 7361 h 2273815"/>
                  <a:gd name="connsiteX2" fmla="*/ 200905 w 1375744"/>
                  <a:gd name="connsiteY2" fmla="*/ 7361 h 2273815"/>
                  <a:gd name="connsiteX3" fmla="*/ 117423 w 1375744"/>
                  <a:gd name="connsiteY3" fmla="*/ 15910 h 2273815"/>
                  <a:gd name="connsiteX4" fmla="*/ -1283 w 1375744"/>
                  <a:gd name="connsiteY4" fmla="*/ 221525 h 2273815"/>
                  <a:gd name="connsiteX5" fmla="*/ -1283 w 1375744"/>
                  <a:gd name="connsiteY5" fmla="*/ 1595999 h 2273815"/>
                  <a:gd name="connsiteX6" fmla="*/ 1172240 w 1375744"/>
                  <a:gd name="connsiteY6" fmla="*/ 2273502 h 2273815"/>
                  <a:gd name="connsiteX7" fmla="*/ 1172240 w 1375744"/>
                  <a:gd name="connsiteY7" fmla="*/ 899029 h 2273815"/>
                  <a:gd name="connsiteX8" fmla="*/ 1290945 w 1375744"/>
                  <a:gd name="connsiteY8" fmla="*/ 693414 h 2273815"/>
                  <a:gd name="connsiteX9" fmla="*/ 1374462 w 1375744"/>
                  <a:gd name="connsiteY9" fmla="*/ 684864 h 2273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75744" h="2273815">
                    <a:moveTo>
                      <a:pt x="201753" y="7855"/>
                    </a:moveTo>
                    <a:lnTo>
                      <a:pt x="200905" y="7361"/>
                    </a:lnTo>
                    <a:lnTo>
                      <a:pt x="200905" y="7361"/>
                    </a:lnTo>
                    <a:cubicBezTo>
                      <a:pt x="179460" y="-4792"/>
                      <a:pt x="149961" y="-2920"/>
                      <a:pt x="117423" y="15910"/>
                    </a:cubicBezTo>
                    <a:cubicBezTo>
                      <a:pt x="51711" y="53748"/>
                      <a:pt x="-1283" y="145921"/>
                      <a:pt x="-1283" y="221525"/>
                    </a:cubicBezTo>
                    <a:lnTo>
                      <a:pt x="-1283" y="1595999"/>
                    </a:lnTo>
                    <a:lnTo>
                      <a:pt x="1172240" y="2273502"/>
                    </a:lnTo>
                    <a:lnTo>
                      <a:pt x="1172240" y="899029"/>
                    </a:lnTo>
                    <a:cubicBezTo>
                      <a:pt x="1172240" y="823319"/>
                      <a:pt x="1225233" y="731287"/>
                      <a:pt x="1290945" y="693414"/>
                    </a:cubicBezTo>
                    <a:cubicBezTo>
                      <a:pt x="1323518" y="674619"/>
                      <a:pt x="1353018" y="672747"/>
                      <a:pt x="1374462" y="684864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7770EAA0-4FD8-4AB2-96E0-D359C34D9305}"/>
                  </a:ext>
                </a:extLst>
              </p:cNvPr>
              <p:cNvSpPr/>
              <p:nvPr/>
            </p:nvSpPr>
            <p:spPr>
              <a:xfrm>
                <a:off x="2613551" y="1890860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27673128-7132-4D47-AB5F-4EB9AAD288EA}"/>
                  </a:ext>
                </a:extLst>
              </p:cNvPr>
              <p:cNvSpPr/>
              <p:nvPr/>
            </p:nvSpPr>
            <p:spPr>
              <a:xfrm>
                <a:off x="2723954" y="1954606"/>
                <a:ext cx="77723" cy="100780"/>
              </a:xfrm>
              <a:custGeom>
                <a:avLst/>
                <a:gdLst>
                  <a:gd name="connsiteX0" fmla="*/ -1283 w 77723"/>
                  <a:gd name="connsiteY0" fmla="*/ 27510 h 100780"/>
                  <a:gd name="connsiteX1" fmla="*/ 37579 w 77723"/>
                  <a:gd name="connsiteY1" fmla="*/ 5006 h 100780"/>
                  <a:gd name="connsiteX2" fmla="*/ 76441 w 77723"/>
                  <a:gd name="connsiteY2" fmla="*/ 72590 h 100780"/>
                  <a:gd name="connsiteX3" fmla="*/ 37579 w 77723"/>
                  <a:gd name="connsiteY3" fmla="*/ 95130 h 100780"/>
                  <a:gd name="connsiteX4" fmla="*/ -1283 w 77723"/>
                  <a:gd name="connsiteY4" fmla="*/ 27510 h 10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0">
                    <a:moveTo>
                      <a:pt x="-1283" y="27510"/>
                    </a:moveTo>
                    <a:cubicBezTo>
                      <a:pt x="-1283" y="2780"/>
                      <a:pt x="16205" y="-7465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601"/>
                      <a:pt x="37579" y="95130"/>
                    </a:cubicBezTo>
                    <a:cubicBezTo>
                      <a:pt x="16382" y="82659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00270475-81DB-415F-886F-CAFAC5CA791A}"/>
                  </a:ext>
                </a:extLst>
              </p:cNvPr>
              <p:cNvSpPr/>
              <p:nvPr/>
            </p:nvSpPr>
            <p:spPr>
              <a:xfrm>
                <a:off x="1966466" y="1528311"/>
                <a:ext cx="444296" cy="279628"/>
              </a:xfrm>
              <a:custGeom>
                <a:avLst/>
                <a:gdLst>
                  <a:gd name="connsiteX0" fmla="*/ 444297 w 444296"/>
                  <a:gd name="connsiteY0" fmla="*/ 256524 h 279628"/>
                  <a:gd name="connsiteX1" fmla="*/ 0 w 444296"/>
                  <a:gd name="connsiteY1" fmla="*/ 0 h 279628"/>
                  <a:gd name="connsiteX2" fmla="*/ 0 w 444296"/>
                  <a:gd name="connsiteY2" fmla="*/ 23140 h 279628"/>
                  <a:gd name="connsiteX3" fmla="*/ 444297 w 444296"/>
                  <a:gd name="connsiteY3" fmla="*/ 279629 h 279628"/>
                  <a:gd name="connsiteX4" fmla="*/ 444297 w 444296"/>
                  <a:gd name="connsiteY4" fmla="*/ 256524 h 27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296" h="279628">
                    <a:moveTo>
                      <a:pt x="444297" y="256524"/>
                    </a:moveTo>
                    <a:lnTo>
                      <a:pt x="0" y="0"/>
                    </a:lnTo>
                    <a:lnTo>
                      <a:pt x="0" y="23140"/>
                    </a:lnTo>
                    <a:lnTo>
                      <a:pt x="444297" y="279629"/>
                    </a:lnTo>
                    <a:lnTo>
                      <a:pt x="444297" y="256524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37205258-CB0C-4F9E-AD9C-FBE52834A135}"/>
                  </a:ext>
                </a:extLst>
              </p:cNvPr>
              <p:cNvSpPr/>
              <p:nvPr/>
            </p:nvSpPr>
            <p:spPr>
              <a:xfrm>
                <a:off x="2469409" y="1818680"/>
                <a:ext cx="98143" cy="79808"/>
              </a:xfrm>
              <a:custGeom>
                <a:avLst/>
                <a:gdLst>
                  <a:gd name="connsiteX0" fmla="*/ 0 w 98143"/>
                  <a:gd name="connsiteY0" fmla="*/ 0 h 79808"/>
                  <a:gd name="connsiteX1" fmla="*/ 0 w 98143"/>
                  <a:gd name="connsiteY1" fmla="*/ 23140 h 79808"/>
                  <a:gd name="connsiteX2" fmla="*/ 98144 w 98143"/>
                  <a:gd name="connsiteY2" fmla="*/ 79808 h 79808"/>
                  <a:gd name="connsiteX3" fmla="*/ 98144 w 98143"/>
                  <a:gd name="connsiteY3" fmla="*/ 56668 h 79808"/>
                  <a:gd name="connsiteX4" fmla="*/ 0 w 98143"/>
                  <a:gd name="connsiteY4" fmla="*/ 0 h 7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43" h="79808">
                    <a:moveTo>
                      <a:pt x="0" y="0"/>
                    </a:moveTo>
                    <a:lnTo>
                      <a:pt x="0" y="23140"/>
                    </a:lnTo>
                    <a:lnTo>
                      <a:pt x="98144" y="79808"/>
                    </a:lnTo>
                    <a:lnTo>
                      <a:pt x="98144" y="566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1D3FE9D8-ECC6-45C8-9ED0-AF6C96A98498}"/>
                  </a:ext>
                </a:extLst>
              </p:cNvPr>
              <p:cNvSpPr/>
              <p:nvPr/>
            </p:nvSpPr>
            <p:spPr>
              <a:xfrm>
                <a:off x="2613551" y="2064714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14979432-619F-494D-8E3A-8ADA213096D8}"/>
                  </a:ext>
                </a:extLst>
              </p:cNvPr>
              <p:cNvSpPr/>
              <p:nvPr/>
            </p:nvSpPr>
            <p:spPr>
              <a:xfrm>
                <a:off x="2723954" y="2128447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F66EAD62-C9F7-47C7-8192-AB79556FDB46}"/>
                  </a:ext>
                </a:extLst>
              </p:cNvPr>
              <p:cNvSpPr/>
              <p:nvPr/>
            </p:nvSpPr>
            <p:spPr>
              <a:xfrm>
                <a:off x="1966466" y="1702165"/>
                <a:ext cx="601086" cy="370176"/>
              </a:xfrm>
              <a:custGeom>
                <a:avLst/>
                <a:gdLst>
                  <a:gd name="connsiteX0" fmla="*/ 601087 w 601086"/>
                  <a:gd name="connsiteY0" fmla="*/ 347037 h 370176"/>
                  <a:gd name="connsiteX1" fmla="*/ 0 w 601086"/>
                  <a:gd name="connsiteY1" fmla="*/ 0 h 370176"/>
                  <a:gd name="connsiteX2" fmla="*/ 0 w 601086"/>
                  <a:gd name="connsiteY2" fmla="*/ 23105 h 370176"/>
                  <a:gd name="connsiteX3" fmla="*/ 601087 w 601086"/>
                  <a:gd name="connsiteY3" fmla="*/ 370177 h 370176"/>
                  <a:gd name="connsiteX4" fmla="*/ 601087 w 601086"/>
                  <a:gd name="connsiteY4" fmla="*/ 347037 h 370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1086" h="370176">
                    <a:moveTo>
                      <a:pt x="601087" y="347037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601087" y="370177"/>
                    </a:lnTo>
                    <a:lnTo>
                      <a:pt x="601087" y="347037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1A3C5485-F7EF-440B-A312-AE6AF0163795}"/>
                  </a:ext>
                </a:extLst>
              </p:cNvPr>
              <p:cNvSpPr/>
              <p:nvPr/>
            </p:nvSpPr>
            <p:spPr>
              <a:xfrm>
                <a:off x="2613551" y="2238686"/>
                <a:ext cx="77723" cy="100780"/>
              </a:xfrm>
              <a:custGeom>
                <a:avLst/>
                <a:gdLst>
                  <a:gd name="connsiteX0" fmla="*/ -1283 w 77723"/>
                  <a:gd name="connsiteY0" fmla="*/ 27510 h 100780"/>
                  <a:gd name="connsiteX1" fmla="*/ 37579 w 77723"/>
                  <a:gd name="connsiteY1" fmla="*/ 5006 h 100780"/>
                  <a:gd name="connsiteX2" fmla="*/ 76441 w 77723"/>
                  <a:gd name="connsiteY2" fmla="*/ 72590 h 100780"/>
                  <a:gd name="connsiteX3" fmla="*/ 37579 w 77723"/>
                  <a:gd name="connsiteY3" fmla="*/ 95130 h 100780"/>
                  <a:gd name="connsiteX4" fmla="*/ -1283 w 77723"/>
                  <a:gd name="connsiteY4" fmla="*/ 27510 h 10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0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601"/>
                      <a:pt x="37579" y="95130"/>
                    </a:cubicBezTo>
                    <a:cubicBezTo>
                      <a:pt x="16382" y="82659"/>
                      <a:pt x="-1283" y="52241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6D4091A0-EF11-44AE-98C6-6E279BEFB08E}"/>
                  </a:ext>
                </a:extLst>
              </p:cNvPr>
              <p:cNvSpPr/>
              <p:nvPr/>
            </p:nvSpPr>
            <p:spPr>
              <a:xfrm>
                <a:off x="2723954" y="2302266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1DAD9BBE-332F-4E40-89BF-7CD6748941A3}"/>
                  </a:ext>
                </a:extLst>
              </p:cNvPr>
              <p:cNvSpPr/>
              <p:nvPr/>
            </p:nvSpPr>
            <p:spPr>
              <a:xfrm>
                <a:off x="1966466" y="1876019"/>
                <a:ext cx="165304" cy="118564"/>
              </a:xfrm>
              <a:custGeom>
                <a:avLst/>
                <a:gdLst>
                  <a:gd name="connsiteX0" fmla="*/ 165304 w 165304"/>
                  <a:gd name="connsiteY0" fmla="*/ 95424 h 118564"/>
                  <a:gd name="connsiteX1" fmla="*/ 0 w 165304"/>
                  <a:gd name="connsiteY1" fmla="*/ 0 h 118564"/>
                  <a:gd name="connsiteX2" fmla="*/ 0 w 165304"/>
                  <a:gd name="connsiteY2" fmla="*/ 23105 h 118564"/>
                  <a:gd name="connsiteX3" fmla="*/ 165304 w 165304"/>
                  <a:gd name="connsiteY3" fmla="*/ 118564 h 118564"/>
                  <a:gd name="connsiteX4" fmla="*/ 165304 w 165304"/>
                  <a:gd name="connsiteY4" fmla="*/ 95424 h 11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304" h="118564">
                    <a:moveTo>
                      <a:pt x="165304" y="95424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165304" y="118564"/>
                    </a:lnTo>
                    <a:lnTo>
                      <a:pt x="165304" y="95424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427124E3-7478-49DC-B16A-63845198CAC9}"/>
                  </a:ext>
                </a:extLst>
              </p:cNvPr>
              <p:cNvSpPr/>
              <p:nvPr/>
            </p:nvSpPr>
            <p:spPr>
              <a:xfrm>
                <a:off x="2190451" y="2005323"/>
                <a:ext cx="377101" cy="240837"/>
              </a:xfrm>
              <a:custGeom>
                <a:avLst/>
                <a:gdLst>
                  <a:gd name="connsiteX0" fmla="*/ 0 w 377101"/>
                  <a:gd name="connsiteY0" fmla="*/ 0 h 240837"/>
                  <a:gd name="connsiteX1" fmla="*/ 0 w 377101"/>
                  <a:gd name="connsiteY1" fmla="*/ 23105 h 240837"/>
                  <a:gd name="connsiteX2" fmla="*/ 377101 w 377101"/>
                  <a:gd name="connsiteY2" fmla="*/ 240838 h 240837"/>
                  <a:gd name="connsiteX3" fmla="*/ 377101 w 377101"/>
                  <a:gd name="connsiteY3" fmla="*/ 217732 h 240837"/>
                  <a:gd name="connsiteX4" fmla="*/ 0 w 377101"/>
                  <a:gd name="connsiteY4" fmla="*/ 0 h 24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101" h="240837">
                    <a:moveTo>
                      <a:pt x="0" y="0"/>
                    </a:moveTo>
                    <a:lnTo>
                      <a:pt x="0" y="23105"/>
                    </a:lnTo>
                    <a:lnTo>
                      <a:pt x="377101" y="240838"/>
                    </a:lnTo>
                    <a:lnTo>
                      <a:pt x="377101" y="2177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56E3CB2A-BF98-41A4-BA2B-38FA4BE36797}"/>
                  </a:ext>
                </a:extLst>
              </p:cNvPr>
              <p:cNvSpPr/>
              <p:nvPr/>
            </p:nvSpPr>
            <p:spPr>
              <a:xfrm>
                <a:off x="2613551" y="2412386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1E4FC782-5068-46AA-BA18-B52EF8FD77DA}"/>
                  </a:ext>
                </a:extLst>
              </p:cNvPr>
              <p:cNvSpPr/>
              <p:nvPr/>
            </p:nvSpPr>
            <p:spPr>
              <a:xfrm>
                <a:off x="2723954" y="2476132"/>
                <a:ext cx="77723" cy="100765"/>
              </a:xfrm>
              <a:custGeom>
                <a:avLst/>
                <a:gdLst>
                  <a:gd name="connsiteX0" fmla="*/ -1283 w 77723"/>
                  <a:gd name="connsiteY0" fmla="*/ 27510 h 100765"/>
                  <a:gd name="connsiteX1" fmla="*/ 37579 w 77723"/>
                  <a:gd name="connsiteY1" fmla="*/ 5006 h 100765"/>
                  <a:gd name="connsiteX2" fmla="*/ 76441 w 77723"/>
                  <a:gd name="connsiteY2" fmla="*/ 72590 h 100765"/>
                  <a:gd name="connsiteX3" fmla="*/ 37579 w 77723"/>
                  <a:gd name="connsiteY3" fmla="*/ 95130 h 100765"/>
                  <a:gd name="connsiteX4" fmla="*/ -1283 w 77723"/>
                  <a:gd name="connsiteY4" fmla="*/ 27510 h 10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65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566"/>
                      <a:pt x="37579" y="95130"/>
                    </a:cubicBezTo>
                    <a:cubicBezTo>
                      <a:pt x="16382" y="82694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686B70AF-A49E-4336-B401-643A752F5380}"/>
                  </a:ext>
                </a:extLst>
              </p:cNvPr>
              <p:cNvSpPr/>
              <p:nvPr/>
            </p:nvSpPr>
            <p:spPr>
              <a:xfrm>
                <a:off x="1966466" y="2049837"/>
                <a:ext cx="293053" cy="192330"/>
              </a:xfrm>
              <a:custGeom>
                <a:avLst/>
                <a:gdLst>
                  <a:gd name="connsiteX0" fmla="*/ 293054 w 293053"/>
                  <a:gd name="connsiteY0" fmla="*/ 169190 h 192330"/>
                  <a:gd name="connsiteX1" fmla="*/ 0 w 293053"/>
                  <a:gd name="connsiteY1" fmla="*/ 0 h 192330"/>
                  <a:gd name="connsiteX2" fmla="*/ 0 w 293053"/>
                  <a:gd name="connsiteY2" fmla="*/ 23140 h 192330"/>
                  <a:gd name="connsiteX3" fmla="*/ 293054 w 293053"/>
                  <a:gd name="connsiteY3" fmla="*/ 192331 h 192330"/>
                  <a:gd name="connsiteX4" fmla="*/ 293054 w 293053"/>
                  <a:gd name="connsiteY4" fmla="*/ 169190 h 192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053" h="192330">
                    <a:moveTo>
                      <a:pt x="293054" y="169190"/>
                    </a:moveTo>
                    <a:lnTo>
                      <a:pt x="0" y="0"/>
                    </a:lnTo>
                    <a:lnTo>
                      <a:pt x="0" y="23140"/>
                    </a:lnTo>
                    <a:lnTo>
                      <a:pt x="293054" y="192331"/>
                    </a:lnTo>
                    <a:lnTo>
                      <a:pt x="293054" y="16919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72C23A44-2F77-4A94-9630-7CE667F1001B}"/>
                  </a:ext>
                </a:extLst>
              </p:cNvPr>
              <p:cNvSpPr/>
              <p:nvPr/>
            </p:nvSpPr>
            <p:spPr>
              <a:xfrm>
                <a:off x="2318201" y="2252908"/>
                <a:ext cx="249351" cy="167105"/>
              </a:xfrm>
              <a:custGeom>
                <a:avLst/>
                <a:gdLst>
                  <a:gd name="connsiteX0" fmla="*/ 0 w 249351"/>
                  <a:gd name="connsiteY0" fmla="*/ 0 h 167105"/>
                  <a:gd name="connsiteX1" fmla="*/ 0 w 249351"/>
                  <a:gd name="connsiteY1" fmla="*/ 23140 h 167105"/>
                  <a:gd name="connsiteX2" fmla="*/ 249352 w 249351"/>
                  <a:gd name="connsiteY2" fmla="*/ 167106 h 167105"/>
                  <a:gd name="connsiteX3" fmla="*/ 249352 w 249351"/>
                  <a:gd name="connsiteY3" fmla="*/ 143966 h 167105"/>
                  <a:gd name="connsiteX4" fmla="*/ 0 w 249351"/>
                  <a:gd name="connsiteY4" fmla="*/ 0 h 167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351" h="167105">
                    <a:moveTo>
                      <a:pt x="0" y="0"/>
                    </a:moveTo>
                    <a:lnTo>
                      <a:pt x="0" y="23140"/>
                    </a:lnTo>
                    <a:lnTo>
                      <a:pt x="249352" y="167106"/>
                    </a:lnTo>
                    <a:lnTo>
                      <a:pt x="249352" y="1439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DE4796A4-F4AF-4921-8687-1947D444E3B1}"/>
                  </a:ext>
                </a:extLst>
              </p:cNvPr>
              <p:cNvSpPr/>
              <p:nvPr/>
            </p:nvSpPr>
            <p:spPr>
              <a:xfrm>
                <a:off x="2613551" y="2586240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116373C6-EAD7-42CF-BF96-4813E4479DA5}"/>
                  </a:ext>
                </a:extLst>
              </p:cNvPr>
              <p:cNvSpPr/>
              <p:nvPr/>
            </p:nvSpPr>
            <p:spPr>
              <a:xfrm>
                <a:off x="2723954" y="2649973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251D30DC-EF41-429B-8EA5-8ADBEA95187A}"/>
                  </a:ext>
                </a:extLst>
              </p:cNvPr>
              <p:cNvSpPr/>
              <p:nvPr/>
            </p:nvSpPr>
            <p:spPr>
              <a:xfrm>
                <a:off x="1966466" y="2223691"/>
                <a:ext cx="444296" cy="279628"/>
              </a:xfrm>
              <a:custGeom>
                <a:avLst/>
                <a:gdLst>
                  <a:gd name="connsiteX0" fmla="*/ 444297 w 444296"/>
                  <a:gd name="connsiteY0" fmla="*/ 256488 h 279628"/>
                  <a:gd name="connsiteX1" fmla="*/ 0 w 444296"/>
                  <a:gd name="connsiteY1" fmla="*/ 0 h 279628"/>
                  <a:gd name="connsiteX2" fmla="*/ 0 w 444296"/>
                  <a:gd name="connsiteY2" fmla="*/ 23105 h 279628"/>
                  <a:gd name="connsiteX3" fmla="*/ 444297 w 444296"/>
                  <a:gd name="connsiteY3" fmla="*/ 279629 h 279628"/>
                  <a:gd name="connsiteX4" fmla="*/ 444297 w 444296"/>
                  <a:gd name="connsiteY4" fmla="*/ 256488 h 27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296" h="279628">
                    <a:moveTo>
                      <a:pt x="444297" y="256488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444297" y="279629"/>
                    </a:lnTo>
                    <a:lnTo>
                      <a:pt x="444297" y="256488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3574E375-191F-49E9-95E9-778CFD710B8A}"/>
                  </a:ext>
                </a:extLst>
              </p:cNvPr>
              <p:cNvSpPr/>
              <p:nvPr/>
            </p:nvSpPr>
            <p:spPr>
              <a:xfrm>
                <a:off x="2469409" y="2514060"/>
                <a:ext cx="98143" cy="79808"/>
              </a:xfrm>
              <a:custGeom>
                <a:avLst/>
                <a:gdLst>
                  <a:gd name="connsiteX0" fmla="*/ 0 w 98143"/>
                  <a:gd name="connsiteY0" fmla="*/ 0 h 79808"/>
                  <a:gd name="connsiteX1" fmla="*/ 0 w 98143"/>
                  <a:gd name="connsiteY1" fmla="*/ 23141 h 79808"/>
                  <a:gd name="connsiteX2" fmla="*/ 98144 w 98143"/>
                  <a:gd name="connsiteY2" fmla="*/ 79808 h 79808"/>
                  <a:gd name="connsiteX3" fmla="*/ 98144 w 98143"/>
                  <a:gd name="connsiteY3" fmla="*/ 56668 h 79808"/>
                  <a:gd name="connsiteX4" fmla="*/ 0 w 98143"/>
                  <a:gd name="connsiteY4" fmla="*/ 0 h 7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43" h="79808">
                    <a:moveTo>
                      <a:pt x="0" y="0"/>
                    </a:moveTo>
                    <a:lnTo>
                      <a:pt x="0" y="23141"/>
                    </a:lnTo>
                    <a:lnTo>
                      <a:pt x="98144" y="79808"/>
                    </a:lnTo>
                    <a:lnTo>
                      <a:pt x="98144" y="566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DC86FD10-26BE-4F5A-802B-48B60556C853}"/>
                  </a:ext>
                </a:extLst>
              </p:cNvPr>
              <p:cNvSpPr/>
              <p:nvPr/>
            </p:nvSpPr>
            <p:spPr>
              <a:xfrm>
                <a:off x="2613551" y="2760071"/>
                <a:ext cx="77723" cy="100765"/>
              </a:xfrm>
              <a:custGeom>
                <a:avLst/>
                <a:gdLst>
                  <a:gd name="connsiteX0" fmla="*/ -1283 w 77723"/>
                  <a:gd name="connsiteY0" fmla="*/ 27510 h 100765"/>
                  <a:gd name="connsiteX1" fmla="*/ 37579 w 77723"/>
                  <a:gd name="connsiteY1" fmla="*/ 5006 h 100765"/>
                  <a:gd name="connsiteX2" fmla="*/ 76441 w 77723"/>
                  <a:gd name="connsiteY2" fmla="*/ 72590 h 100765"/>
                  <a:gd name="connsiteX3" fmla="*/ 37579 w 77723"/>
                  <a:gd name="connsiteY3" fmla="*/ 95130 h 100765"/>
                  <a:gd name="connsiteX4" fmla="*/ -1283 w 77723"/>
                  <a:gd name="connsiteY4" fmla="*/ 27510 h 10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65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566"/>
                      <a:pt x="37579" y="95130"/>
                    </a:cubicBezTo>
                    <a:cubicBezTo>
                      <a:pt x="16382" y="82694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EBE33884-CD0B-4562-ABFB-9396B03B4922}"/>
                  </a:ext>
                </a:extLst>
              </p:cNvPr>
              <p:cNvSpPr/>
              <p:nvPr/>
            </p:nvSpPr>
            <p:spPr>
              <a:xfrm>
                <a:off x="2723954" y="2823827"/>
                <a:ext cx="77723" cy="100771"/>
              </a:xfrm>
              <a:custGeom>
                <a:avLst/>
                <a:gdLst>
                  <a:gd name="connsiteX0" fmla="*/ -1283 w 77723"/>
                  <a:gd name="connsiteY0" fmla="*/ 27523 h 100771"/>
                  <a:gd name="connsiteX1" fmla="*/ 37579 w 77723"/>
                  <a:gd name="connsiteY1" fmla="*/ 4983 h 100771"/>
                  <a:gd name="connsiteX2" fmla="*/ 76441 w 77723"/>
                  <a:gd name="connsiteY2" fmla="*/ 72603 h 100771"/>
                  <a:gd name="connsiteX3" fmla="*/ 37579 w 77723"/>
                  <a:gd name="connsiteY3" fmla="*/ 95107 h 100771"/>
                  <a:gd name="connsiteX4" fmla="*/ -1283 w 77723"/>
                  <a:gd name="connsiteY4" fmla="*/ 27523 h 100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71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07"/>
                    </a:cubicBezTo>
                    <a:cubicBezTo>
                      <a:pt x="16382" y="82636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E7602034-7C14-414B-9C29-131FA37C3685}"/>
                  </a:ext>
                </a:extLst>
              </p:cNvPr>
              <p:cNvSpPr/>
              <p:nvPr/>
            </p:nvSpPr>
            <p:spPr>
              <a:xfrm>
                <a:off x="1966466" y="2397545"/>
                <a:ext cx="257653" cy="171875"/>
              </a:xfrm>
              <a:custGeom>
                <a:avLst/>
                <a:gdLst>
                  <a:gd name="connsiteX0" fmla="*/ 257654 w 257653"/>
                  <a:gd name="connsiteY0" fmla="*/ 148735 h 171875"/>
                  <a:gd name="connsiteX1" fmla="*/ 0 w 257653"/>
                  <a:gd name="connsiteY1" fmla="*/ 0 h 171875"/>
                  <a:gd name="connsiteX2" fmla="*/ 0 w 257653"/>
                  <a:gd name="connsiteY2" fmla="*/ 23105 h 171875"/>
                  <a:gd name="connsiteX3" fmla="*/ 257654 w 257653"/>
                  <a:gd name="connsiteY3" fmla="*/ 171875 h 171875"/>
                  <a:gd name="connsiteX4" fmla="*/ 257654 w 257653"/>
                  <a:gd name="connsiteY4" fmla="*/ 148735 h 171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653" h="171875">
                    <a:moveTo>
                      <a:pt x="257654" y="148735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257654" y="171875"/>
                    </a:lnTo>
                    <a:lnTo>
                      <a:pt x="257654" y="148735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47F10F43-63BB-48DD-9891-D481437D17D5}"/>
                  </a:ext>
                </a:extLst>
              </p:cNvPr>
              <p:cNvSpPr/>
              <p:nvPr/>
            </p:nvSpPr>
            <p:spPr>
              <a:xfrm>
                <a:off x="2282801" y="2580161"/>
                <a:ext cx="284751" cy="187526"/>
              </a:xfrm>
              <a:custGeom>
                <a:avLst/>
                <a:gdLst>
                  <a:gd name="connsiteX0" fmla="*/ 0 w 284751"/>
                  <a:gd name="connsiteY0" fmla="*/ 0 h 187526"/>
                  <a:gd name="connsiteX1" fmla="*/ 0 w 284751"/>
                  <a:gd name="connsiteY1" fmla="*/ 23105 h 187526"/>
                  <a:gd name="connsiteX2" fmla="*/ 284751 w 284751"/>
                  <a:gd name="connsiteY2" fmla="*/ 187526 h 187526"/>
                  <a:gd name="connsiteX3" fmla="*/ 284751 w 284751"/>
                  <a:gd name="connsiteY3" fmla="*/ 164421 h 187526"/>
                  <a:gd name="connsiteX4" fmla="*/ 0 w 284751"/>
                  <a:gd name="connsiteY4" fmla="*/ 0 h 187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751" h="187526">
                    <a:moveTo>
                      <a:pt x="0" y="0"/>
                    </a:moveTo>
                    <a:lnTo>
                      <a:pt x="0" y="23105"/>
                    </a:lnTo>
                    <a:lnTo>
                      <a:pt x="284751" y="187526"/>
                    </a:lnTo>
                    <a:lnTo>
                      <a:pt x="284751" y="1644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4D98A286-D3E1-428B-8A41-D7444A9BF82F}"/>
                  </a:ext>
                </a:extLst>
              </p:cNvPr>
              <p:cNvSpPr/>
              <p:nvPr/>
            </p:nvSpPr>
            <p:spPr>
              <a:xfrm>
                <a:off x="2978252" y="1946218"/>
                <a:ext cx="102348" cy="1243191"/>
              </a:xfrm>
              <a:custGeom>
                <a:avLst/>
                <a:gdLst>
                  <a:gd name="connsiteX0" fmla="*/ 0 w 102348"/>
                  <a:gd name="connsiteY0" fmla="*/ 1243191 h 1243191"/>
                  <a:gd name="connsiteX1" fmla="*/ 102348 w 102348"/>
                  <a:gd name="connsiteY1" fmla="*/ 59105 h 1243191"/>
                  <a:gd name="connsiteX2" fmla="*/ 0 w 102348"/>
                  <a:gd name="connsiteY2" fmla="*/ 0 h 1243191"/>
                  <a:gd name="connsiteX3" fmla="*/ 0 w 102348"/>
                  <a:gd name="connsiteY3" fmla="*/ 1243191 h 1243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348" h="1243191">
                    <a:moveTo>
                      <a:pt x="0" y="1243191"/>
                    </a:moveTo>
                    <a:lnTo>
                      <a:pt x="102348" y="59105"/>
                    </a:lnTo>
                    <a:lnTo>
                      <a:pt x="0" y="0"/>
                    </a:lnTo>
                    <a:lnTo>
                      <a:pt x="0" y="1243191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3527" cap="flat">
                <a:noFill/>
                <a:prstDash val="solid"/>
                <a:miter/>
              </a:ln>
              <a:effectLst>
                <a:softEdge rad="12700"/>
              </a:effectLst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30965F97-091E-4087-B393-DFA3A3111B60}"/>
                  </a:ext>
                </a:extLst>
              </p:cNvPr>
              <p:cNvSpPr/>
              <p:nvPr/>
            </p:nvSpPr>
            <p:spPr>
              <a:xfrm>
                <a:off x="1966430" y="1256382"/>
                <a:ext cx="162513" cy="210085"/>
              </a:xfrm>
              <a:custGeom>
                <a:avLst/>
                <a:gdLst>
                  <a:gd name="connsiteX0" fmla="*/ 161231 w 162513"/>
                  <a:gd name="connsiteY0" fmla="*/ 151320 h 210085"/>
                  <a:gd name="connsiteX1" fmla="*/ 79974 w 162513"/>
                  <a:gd name="connsiteY1" fmla="*/ 198838 h 210085"/>
                  <a:gd name="connsiteX2" fmla="*/ -1283 w 162513"/>
                  <a:gd name="connsiteY2" fmla="*/ 58122 h 210085"/>
                  <a:gd name="connsiteX3" fmla="*/ 79974 w 162513"/>
                  <a:gd name="connsiteY3" fmla="*/ 10605 h 210085"/>
                  <a:gd name="connsiteX4" fmla="*/ 161231 w 162513"/>
                  <a:gd name="connsiteY4" fmla="*/ 151320 h 2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513" h="210085">
                    <a:moveTo>
                      <a:pt x="161231" y="151320"/>
                    </a:moveTo>
                    <a:cubicBezTo>
                      <a:pt x="161231" y="203289"/>
                      <a:pt x="124842" y="224593"/>
                      <a:pt x="79974" y="198838"/>
                    </a:cubicBezTo>
                    <a:cubicBezTo>
                      <a:pt x="35106" y="173083"/>
                      <a:pt x="-1283" y="110091"/>
                      <a:pt x="-1283" y="58122"/>
                    </a:cubicBezTo>
                    <a:cubicBezTo>
                      <a:pt x="-1283" y="6154"/>
                      <a:pt x="35106" y="-15114"/>
                      <a:pt x="79974" y="10605"/>
                    </a:cubicBezTo>
                    <a:cubicBezTo>
                      <a:pt x="124842" y="36325"/>
                      <a:pt x="161231" y="99457"/>
                      <a:pt x="161231" y="151320"/>
                    </a:cubicBezTo>
                    <a:close/>
                  </a:path>
                </a:pathLst>
              </a:custGeom>
              <a:solidFill>
                <a:srgbClr val="CED3F8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29A60A67-9FB9-4817-AC0D-1A65ACACAEF4}"/>
                  </a:ext>
                </a:extLst>
              </p:cNvPr>
              <p:cNvSpPr/>
              <p:nvPr/>
            </p:nvSpPr>
            <p:spPr>
              <a:xfrm>
                <a:off x="2007518" y="1308130"/>
                <a:ext cx="79987" cy="114335"/>
              </a:xfrm>
              <a:custGeom>
                <a:avLst/>
                <a:gdLst>
                  <a:gd name="connsiteX0" fmla="*/ 49767 w 79987"/>
                  <a:gd name="connsiteY0" fmla="*/ 58132 h 114335"/>
                  <a:gd name="connsiteX1" fmla="*/ 60013 w 79987"/>
                  <a:gd name="connsiteY1" fmla="*/ 41209 h 114335"/>
                  <a:gd name="connsiteX2" fmla="*/ 38816 w 79987"/>
                  <a:gd name="connsiteY2" fmla="*/ 2347 h 114335"/>
                  <a:gd name="connsiteX3" fmla="*/ 17618 w 79987"/>
                  <a:gd name="connsiteY3" fmla="*/ 16867 h 114335"/>
                  <a:gd name="connsiteX4" fmla="*/ 27864 w 79987"/>
                  <a:gd name="connsiteY4" fmla="*/ 45555 h 114335"/>
                  <a:gd name="connsiteX5" fmla="*/ -1283 w 79987"/>
                  <a:gd name="connsiteY5" fmla="*/ 67847 h 114335"/>
                  <a:gd name="connsiteX6" fmla="*/ 38709 w 79987"/>
                  <a:gd name="connsiteY6" fmla="*/ 90917 h 114335"/>
                  <a:gd name="connsiteX7" fmla="*/ 78702 w 79987"/>
                  <a:gd name="connsiteY7" fmla="*/ 114022 h 114335"/>
                  <a:gd name="connsiteX8" fmla="*/ 49767 w 79987"/>
                  <a:gd name="connsiteY8" fmla="*/ 58132 h 114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987" h="114335">
                    <a:moveTo>
                      <a:pt x="49767" y="58132"/>
                    </a:moveTo>
                    <a:cubicBezTo>
                      <a:pt x="55880" y="56966"/>
                      <a:pt x="60013" y="51066"/>
                      <a:pt x="60013" y="41209"/>
                    </a:cubicBezTo>
                    <a:cubicBezTo>
                      <a:pt x="60013" y="26477"/>
                      <a:pt x="50545" y="9095"/>
                      <a:pt x="38816" y="2347"/>
                    </a:cubicBezTo>
                    <a:cubicBezTo>
                      <a:pt x="27087" y="-4401"/>
                      <a:pt x="17618" y="2135"/>
                      <a:pt x="17618" y="16867"/>
                    </a:cubicBezTo>
                    <a:cubicBezTo>
                      <a:pt x="18007" y="27254"/>
                      <a:pt x="21575" y="37270"/>
                      <a:pt x="27864" y="45555"/>
                    </a:cubicBezTo>
                    <a:cubicBezTo>
                      <a:pt x="10199" y="42022"/>
                      <a:pt x="-1283" y="53362"/>
                      <a:pt x="-1283" y="67847"/>
                    </a:cubicBezTo>
                    <a:lnTo>
                      <a:pt x="38709" y="90917"/>
                    </a:lnTo>
                    <a:lnTo>
                      <a:pt x="78702" y="114022"/>
                    </a:lnTo>
                    <a:cubicBezTo>
                      <a:pt x="78914" y="99573"/>
                      <a:pt x="67573" y="75337"/>
                      <a:pt x="49767" y="58132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E8414819-D40D-479A-9F94-EE3C89B0646B}"/>
                  </a:ext>
                </a:extLst>
              </p:cNvPr>
              <p:cNvSpPr/>
              <p:nvPr/>
            </p:nvSpPr>
            <p:spPr>
              <a:xfrm>
                <a:off x="2175471" y="1446985"/>
                <a:ext cx="636218" cy="376535"/>
              </a:xfrm>
              <a:custGeom>
                <a:avLst/>
                <a:gdLst>
                  <a:gd name="connsiteX0" fmla="*/ 624323 w 636218"/>
                  <a:gd name="connsiteY0" fmla="*/ 376222 h 376535"/>
                  <a:gd name="connsiteX1" fmla="*/ 615138 w 636218"/>
                  <a:gd name="connsiteY1" fmla="*/ 370922 h 376535"/>
                  <a:gd name="connsiteX2" fmla="*/ 593411 w 636218"/>
                  <a:gd name="connsiteY2" fmla="*/ 347782 h 376535"/>
                  <a:gd name="connsiteX3" fmla="*/ 578396 w 636218"/>
                  <a:gd name="connsiteY3" fmla="*/ 345238 h 376535"/>
                  <a:gd name="connsiteX4" fmla="*/ 542184 w 636218"/>
                  <a:gd name="connsiteY4" fmla="*/ 342694 h 376535"/>
                  <a:gd name="connsiteX5" fmla="*/ 512719 w 636218"/>
                  <a:gd name="connsiteY5" fmla="*/ 311782 h 376535"/>
                  <a:gd name="connsiteX6" fmla="*/ 475942 w 636218"/>
                  <a:gd name="connsiteY6" fmla="*/ 286097 h 376535"/>
                  <a:gd name="connsiteX7" fmla="*/ 410230 w 636218"/>
                  <a:gd name="connsiteY7" fmla="*/ 252606 h 376535"/>
                  <a:gd name="connsiteX8" fmla="*/ 388503 w 636218"/>
                  <a:gd name="connsiteY8" fmla="*/ 229465 h 376535"/>
                  <a:gd name="connsiteX9" fmla="*/ 373488 w 636218"/>
                  <a:gd name="connsiteY9" fmla="*/ 226921 h 376535"/>
                  <a:gd name="connsiteX10" fmla="*/ 337276 w 636218"/>
                  <a:gd name="connsiteY10" fmla="*/ 224378 h 376535"/>
                  <a:gd name="connsiteX11" fmla="*/ 307776 w 636218"/>
                  <a:gd name="connsiteY11" fmla="*/ 193465 h 376535"/>
                  <a:gd name="connsiteX12" fmla="*/ 271034 w 636218"/>
                  <a:gd name="connsiteY12" fmla="*/ 167781 h 376535"/>
                  <a:gd name="connsiteX13" fmla="*/ 205287 w 636218"/>
                  <a:gd name="connsiteY13" fmla="*/ 134289 h 376535"/>
                  <a:gd name="connsiteX14" fmla="*/ 168544 w 636218"/>
                  <a:gd name="connsiteY14" fmla="*/ 108605 h 376535"/>
                  <a:gd name="connsiteX15" fmla="*/ 132332 w 636218"/>
                  <a:gd name="connsiteY15" fmla="*/ 106061 h 376535"/>
                  <a:gd name="connsiteX16" fmla="*/ 102833 w 636218"/>
                  <a:gd name="connsiteY16" fmla="*/ 75148 h 376535"/>
                  <a:gd name="connsiteX17" fmla="*/ 66090 w 636218"/>
                  <a:gd name="connsiteY17" fmla="*/ 49464 h 376535"/>
                  <a:gd name="connsiteX18" fmla="*/ 379 w 636218"/>
                  <a:gd name="connsiteY18" fmla="*/ 15972 h 376535"/>
                  <a:gd name="connsiteX19" fmla="*/ 3629 w 636218"/>
                  <a:gd name="connsiteY19" fmla="*/ 1342 h 376535"/>
                  <a:gd name="connsiteX20" fmla="*/ 18255 w 636218"/>
                  <a:gd name="connsiteY20" fmla="*/ 4600 h 376535"/>
                  <a:gd name="connsiteX21" fmla="*/ 18714 w 636218"/>
                  <a:gd name="connsiteY21" fmla="*/ 5373 h 376535"/>
                  <a:gd name="connsiteX22" fmla="*/ 55492 w 636218"/>
                  <a:gd name="connsiteY22" fmla="*/ 31093 h 376535"/>
                  <a:gd name="connsiteX23" fmla="*/ 121203 w 636218"/>
                  <a:gd name="connsiteY23" fmla="*/ 64549 h 376535"/>
                  <a:gd name="connsiteX24" fmla="*/ 142931 w 636218"/>
                  <a:gd name="connsiteY24" fmla="*/ 87690 h 376535"/>
                  <a:gd name="connsiteX25" fmla="*/ 157946 w 636218"/>
                  <a:gd name="connsiteY25" fmla="*/ 90234 h 376535"/>
                  <a:gd name="connsiteX26" fmla="*/ 223657 w 636218"/>
                  <a:gd name="connsiteY26" fmla="*/ 123690 h 376535"/>
                  <a:gd name="connsiteX27" fmla="*/ 260435 w 636218"/>
                  <a:gd name="connsiteY27" fmla="*/ 149410 h 376535"/>
                  <a:gd name="connsiteX28" fmla="*/ 326147 w 636218"/>
                  <a:gd name="connsiteY28" fmla="*/ 182866 h 376535"/>
                  <a:gd name="connsiteX29" fmla="*/ 347874 w 636218"/>
                  <a:gd name="connsiteY29" fmla="*/ 206007 h 376535"/>
                  <a:gd name="connsiteX30" fmla="*/ 362889 w 636218"/>
                  <a:gd name="connsiteY30" fmla="*/ 208550 h 376535"/>
                  <a:gd name="connsiteX31" fmla="*/ 399101 w 636218"/>
                  <a:gd name="connsiteY31" fmla="*/ 211094 h 376535"/>
                  <a:gd name="connsiteX32" fmla="*/ 428565 w 636218"/>
                  <a:gd name="connsiteY32" fmla="*/ 242007 h 376535"/>
                  <a:gd name="connsiteX33" fmla="*/ 465343 w 636218"/>
                  <a:gd name="connsiteY33" fmla="*/ 267726 h 376535"/>
                  <a:gd name="connsiteX34" fmla="*/ 531055 w 636218"/>
                  <a:gd name="connsiteY34" fmla="*/ 301183 h 376535"/>
                  <a:gd name="connsiteX35" fmla="*/ 552782 w 636218"/>
                  <a:gd name="connsiteY35" fmla="*/ 324323 h 376535"/>
                  <a:gd name="connsiteX36" fmla="*/ 567797 w 636218"/>
                  <a:gd name="connsiteY36" fmla="*/ 326867 h 376535"/>
                  <a:gd name="connsiteX37" fmla="*/ 604009 w 636218"/>
                  <a:gd name="connsiteY37" fmla="*/ 329411 h 376535"/>
                  <a:gd name="connsiteX38" fmla="*/ 633509 w 636218"/>
                  <a:gd name="connsiteY38" fmla="*/ 360324 h 376535"/>
                  <a:gd name="connsiteX39" fmla="*/ 629623 w 636218"/>
                  <a:gd name="connsiteY39" fmla="*/ 374801 h 376535"/>
                  <a:gd name="connsiteX40" fmla="*/ 624323 w 636218"/>
                  <a:gd name="connsiteY40" fmla="*/ 376222 h 37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36218" h="376535">
                    <a:moveTo>
                      <a:pt x="624323" y="376222"/>
                    </a:moveTo>
                    <a:cubicBezTo>
                      <a:pt x="620543" y="376225"/>
                      <a:pt x="617045" y="374204"/>
                      <a:pt x="615138" y="370922"/>
                    </a:cubicBezTo>
                    <a:cubicBezTo>
                      <a:pt x="609980" y="361497"/>
                      <a:pt x="602490" y="353533"/>
                      <a:pt x="593411" y="347782"/>
                    </a:cubicBezTo>
                    <a:cubicBezTo>
                      <a:pt x="587334" y="344249"/>
                      <a:pt x="581716" y="343295"/>
                      <a:pt x="578396" y="345238"/>
                    </a:cubicBezTo>
                    <a:cubicBezTo>
                      <a:pt x="568292" y="351067"/>
                      <a:pt x="555079" y="350149"/>
                      <a:pt x="542184" y="342694"/>
                    </a:cubicBezTo>
                    <a:cubicBezTo>
                      <a:pt x="529854" y="335099"/>
                      <a:pt x="519714" y="324451"/>
                      <a:pt x="512719" y="311782"/>
                    </a:cubicBezTo>
                    <a:cubicBezTo>
                      <a:pt x="501237" y="291962"/>
                      <a:pt x="483538" y="281717"/>
                      <a:pt x="475942" y="286097"/>
                    </a:cubicBezTo>
                    <a:cubicBezTo>
                      <a:pt x="456405" y="297332"/>
                      <a:pt x="427541" y="282564"/>
                      <a:pt x="410230" y="252606"/>
                    </a:cubicBezTo>
                    <a:cubicBezTo>
                      <a:pt x="405037" y="243187"/>
                      <a:pt x="397582" y="235231"/>
                      <a:pt x="388503" y="229465"/>
                    </a:cubicBezTo>
                    <a:cubicBezTo>
                      <a:pt x="382391" y="225932"/>
                      <a:pt x="376808" y="224978"/>
                      <a:pt x="373488" y="226921"/>
                    </a:cubicBezTo>
                    <a:cubicBezTo>
                      <a:pt x="363348" y="232751"/>
                      <a:pt x="350171" y="231832"/>
                      <a:pt x="337276" y="224378"/>
                    </a:cubicBezTo>
                    <a:cubicBezTo>
                      <a:pt x="324946" y="216782"/>
                      <a:pt x="314771" y="206134"/>
                      <a:pt x="307776" y="193465"/>
                    </a:cubicBezTo>
                    <a:cubicBezTo>
                      <a:pt x="296329" y="173645"/>
                      <a:pt x="278594" y="163400"/>
                      <a:pt x="271034" y="167781"/>
                    </a:cubicBezTo>
                    <a:cubicBezTo>
                      <a:pt x="251497" y="179015"/>
                      <a:pt x="222633" y="164248"/>
                      <a:pt x="205287" y="134289"/>
                    </a:cubicBezTo>
                    <a:cubicBezTo>
                      <a:pt x="193840" y="114505"/>
                      <a:pt x="176140" y="104188"/>
                      <a:pt x="168544" y="108605"/>
                    </a:cubicBezTo>
                    <a:cubicBezTo>
                      <a:pt x="158440" y="114434"/>
                      <a:pt x="145227" y="113515"/>
                      <a:pt x="132332" y="106061"/>
                    </a:cubicBezTo>
                    <a:cubicBezTo>
                      <a:pt x="120002" y="98458"/>
                      <a:pt x="109863" y="87810"/>
                      <a:pt x="102833" y="75148"/>
                    </a:cubicBezTo>
                    <a:cubicBezTo>
                      <a:pt x="91386" y="55329"/>
                      <a:pt x="73722" y="45083"/>
                      <a:pt x="66090" y="49464"/>
                    </a:cubicBezTo>
                    <a:cubicBezTo>
                      <a:pt x="46553" y="60699"/>
                      <a:pt x="17690" y="45931"/>
                      <a:pt x="379" y="15972"/>
                    </a:cubicBezTo>
                    <a:cubicBezTo>
                      <a:pt x="-2766" y="11033"/>
                      <a:pt x="-1317" y="4483"/>
                      <a:pt x="3629" y="1342"/>
                    </a:cubicBezTo>
                    <a:cubicBezTo>
                      <a:pt x="8575" y="-1798"/>
                      <a:pt x="15111" y="-339"/>
                      <a:pt x="18255" y="4600"/>
                    </a:cubicBezTo>
                    <a:cubicBezTo>
                      <a:pt x="18432" y="4851"/>
                      <a:pt x="18573" y="5108"/>
                      <a:pt x="18714" y="5373"/>
                    </a:cubicBezTo>
                    <a:cubicBezTo>
                      <a:pt x="30161" y="25193"/>
                      <a:pt x="47931" y="35474"/>
                      <a:pt x="55492" y="31093"/>
                    </a:cubicBezTo>
                    <a:cubicBezTo>
                      <a:pt x="75029" y="19823"/>
                      <a:pt x="103857" y="34626"/>
                      <a:pt x="121203" y="64549"/>
                    </a:cubicBezTo>
                    <a:cubicBezTo>
                      <a:pt x="126362" y="73975"/>
                      <a:pt x="133852" y="81938"/>
                      <a:pt x="142931" y="87690"/>
                    </a:cubicBezTo>
                    <a:cubicBezTo>
                      <a:pt x="149007" y="91223"/>
                      <a:pt x="154625" y="92141"/>
                      <a:pt x="157946" y="90234"/>
                    </a:cubicBezTo>
                    <a:cubicBezTo>
                      <a:pt x="177447" y="78964"/>
                      <a:pt x="206311" y="93767"/>
                      <a:pt x="223657" y="123690"/>
                    </a:cubicBezTo>
                    <a:cubicBezTo>
                      <a:pt x="235069" y="143510"/>
                      <a:pt x="252839" y="153790"/>
                      <a:pt x="260435" y="149410"/>
                    </a:cubicBezTo>
                    <a:cubicBezTo>
                      <a:pt x="279901" y="138140"/>
                      <a:pt x="308765" y="152943"/>
                      <a:pt x="326147" y="182866"/>
                    </a:cubicBezTo>
                    <a:cubicBezTo>
                      <a:pt x="331305" y="192292"/>
                      <a:pt x="338795" y="200255"/>
                      <a:pt x="347874" y="206007"/>
                    </a:cubicBezTo>
                    <a:cubicBezTo>
                      <a:pt x="353915" y="209540"/>
                      <a:pt x="359533" y="210493"/>
                      <a:pt x="362889" y="208550"/>
                    </a:cubicBezTo>
                    <a:cubicBezTo>
                      <a:pt x="372993" y="202721"/>
                      <a:pt x="386171" y="203640"/>
                      <a:pt x="399101" y="211094"/>
                    </a:cubicBezTo>
                    <a:cubicBezTo>
                      <a:pt x="411396" y="218700"/>
                      <a:pt x="421570" y="229345"/>
                      <a:pt x="428565" y="242007"/>
                    </a:cubicBezTo>
                    <a:cubicBezTo>
                      <a:pt x="440047" y="261862"/>
                      <a:pt x="457818" y="272072"/>
                      <a:pt x="465343" y="267726"/>
                    </a:cubicBezTo>
                    <a:cubicBezTo>
                      <a:pt x="484845" y="256456"/>
                      <a:pt x="513708" y="271259"/>
                      <a:pt x="531055" y="301183"/>
                    </a:cubicBezTo>
                    <a:cubicBezTo>
                      <a:pt x="536213" y="310609"/>
                      <a:pt x="543703" y="318572"/>
                      <a:pt x="552782" y="324323"/>
                    </a:cubicBezTo>
                    <a:cubicBezTo>
                      <a:pt x="558859" y="327856"/>
                      <a:pt x="564476" y="328810"/>
                      <a:pt x="567797" y="326867"/>
                    </a:cubicBezTo>
                    <a:cubicBezTo>
                      <a:pt x="577901" y="321038"/>
                      <a:pt x="591114" y="321992"/>
                      <a:pt x="604009" y="329411"/>
                    </a:cubicBezTo>
                    <a:cubicBezTo>
                      <a:pt x="616339" y="337017"/>
                      <a:pt x="626478" y="347662"/>
                      <a:pt x="633509" y="360324"/>
                    </a:cubicBezTo>
                    <a:cubicBezTo>
                      <a:pt x="636441" y="365393"/>
                      <a:pt x="634710" y="371876"/>
                      <a:pt x="629623" y="374801"/>
                    </a:cubicBezTo>
                    <a:cubicBezTo>
                      <a:pt x="628033" y="375734"/>
                      <a:pt x="626196" y="376222"/>
                      <a:pt x="624323" y="376222"/>
                    </a:cubicBezTo>
                    <a:close/>
                  </a:path>
                </a:pathLst>
              </a:custGeom>
              <a:solidFill>
                <a:srgbClr val="C4CAE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32" name="Graphic 6">
              <a:extLst>
                <a:ext uri="{FF2B5EF4-FFF2-40B4-BE49-F238E27FC236}">
                  <a16:creationId xmlns:a16="http://schemas.microsoft.com/office/drawing/2014/main" id="{ABB360B3-30AD-4A24-8F69-18647E6CF1A7}"/>
                </a:ext>
              </a:extLst>
            </p:cNvPr>
            <p:cNvGrpSpPr/>
            <p:nvPr/>
          </p:nvGrpSpPr>
          <p:grpSpPr>
            <a:xfrm>
              <a:off x="323519" y="2944967"/>
              <a:ext cx="972191" cy="583741"/>
              <a:chOff x="323519" y="2944967"/>
              <a:chExt cx="972191" cy="583741"/>
            </a:xfrm>
          </p:grpSpPr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3562CC4F-A72F-4493-9797-F73E33C95435}"/>
                  </a:ext>
                </a:extLst>
              </p:cNvPr>
              <p:cNvSpPr/>
              <p:nvPr/>
            </p:nvSpPr>
            <p:spPr>
              <a:xfrm>
                <a:off x="323519" y="3422686"/>
                <a:ext cx="104264" cy="106023"/>
              </a:xfrm>
              <a:custGeom>
                <a:avLst/>
                <a:gdLst>
                  <a:gd name="connsiteX0" fmla="*/ 5121 w 104264"/>
                  <a:gd name="connsiteY0" fmla="*/ 34097 h 106023"/>
                  <a:gd name="connsiteX1" fmla="*/ 20983 w 104264"/>
                  <a:gd name="connsiteY1" fmla="*/ 17704 h 106023"/>
                  <a:gd name="connsiteX2" fmla="*/ 52214 w 104264"/>
                  <a:gd name="connsiteY2" fmla="*/ -314 h 106023"/>
                  <a:gd name="connsiteX3" fmla="*/ 51154 w 104264"/>
                  <a:gd name="connsiteY3" fmla="*/ 9013 h 106023"/>
                  <a:gd name="connsiteX4" fmla="*/ 89769 w 104264"/>
                  <a:gd name="connsiteY4" fmla="*/ 75820 h 106023"/>
                  <a:gd name="connsiteX5" fmla="*/ 102982 w 104264"/>
                  <a:gd name="connsiteY5" fmla="*/ 80554 h 106023"/>
                  <a:gd name="connsiteX6" fmla="*/ 69207 w 104264"/>
                  <a:gd name="connsiteY6" fmla="*/ 100056 h 106023"/>
                  <a:gd name="connsiteX7" fmla="*/ 22608 w 104264"/>
                  <a:gd name="connsiteY7" fmla="*/ 99349 h 106023"/>
                  <a:gd name="connsiteX8" fmla="*/ 5121 w 104264"/>
                  <a:gd name="connsiteY8" fmla="*/ 34097 h 106023"/>
                  <a:gd name="connsiteX9" fmla="*/ 5121 w 104264"/>
                  <a:gd name="connsiteY9" fmla="*/ 34097 h 106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264" h="106023">
                    <a:moveTo>
                      <a:pt x="5121" y="34097"/>
                    </a:moveTo>
                    <a:cubicBezTo>
                      <a:pt x="8830" y="27313"/>
                      <a:pt x="14306" y="21626"/>
                      <a:pt x="20983" y="17704"/>
                    </a:cubicBezTo>
                    <a:lnTo>
                      <a:pt x="52214" y="-314"/>
                    </a:lnTo>
                    <a:cubicBezTo>
                      <a:pt x="51508" y="2725"/>
                      <a:pt x="51119" y="5869"/>
                      <a:pt x="51154" y="9013"/>
                    </a:cubicBezTo>
                    <a:cubicBezTo>
                      <a:pt x="51154" y="33744"/>
                      <a:pt x="68465" y="63526"/>
                      <a:pt x="89769" y="75820"/>
                    </a:cubicBezTo>
                    <a:cubicBezTo>
                      <a:pt x="93832" y="78223"/>
                      <a:pt x="98318" y="79812"/>
                      <a:pt x="102982" y="80554"/>
                    </a:cubicBezTo>
                    <a:lnTo>
                      <a:pt x="69207" y="100056"/>
                    </a:lnTo>
                    <a:cubicBezTo>
                      <a:pt x="54581" y="107828"/>
                      <a:pt x="36987" y="107581"/>
                      <a:pt x="22608" y="99349"/>
                    </a:cubicBezTo>
                    <a:cubicBezTo>
                      <a:pt x="-249" y="86172"/>
                      <a:pt x="-8057" y="56955"/>
                      <a:pt x="5121" y="34097"/>
                    </a:cubicBezTo>
                    <a:cubicBezTo>
                      <a:pt x="5121" y="34097"/>
                      <a:pt x="5121" y="34097"/>
                      <a:pt x="5121" y="34097"/>
                    </a:cubicBezTo>
                    <a:close/>
                  </a:path>
                </a:pathLst>
              </a:custGeom>
              <a:solidFill>
                <a:srgbClr val="6B67E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B9F9AB2D-ECDA-43B7-AE2A-FC86927EC4C8}"/>
                  </a:ext>
                </a:extLst>
              </p:cNvPr>
              <p:cNvSpPr/>
              <p:nvPr/>
            </p:nvSpPr>
            <p:spPr>
              <a:xfrm>
                <a:off x="1145880" y="2954012"/>
                <a:ext cx="119093" cy="101888"/>
              </a:xfrm>
              <a:custGeom>
                <a:avLst/>
                <a:gdLst>
                  <a:gd name="connsiteX0" fmla="*/ 95201 w 119093"/>
                  <a:gd name="connsiteY0" fmla="*/ 8165 h 101888"/>
                  <a:gd name="connsiteX1" fmla="*/ 107707 w 119093"/>
                  <a:gd name="connsiteY1" fmla="*/ 29822 h 101888"/>
                  <a:gd name="connsiteX2" fmla="*/ 117811 w 119093"/>
                  <a:gd name="connsiteY2" fmla="*/ 29575 h 101888"/>
                  <a:gd name="connsiteX3" fmla="*/ 63263 w 119093"/>
                  <a:gd name="connsiteY3" fmla="*/ 98678 h 101888"/>
                  <a:gd name="connsiteX4" fmla="*/ 30973 w 119093"/>
                  <a:gd name="connsiteY4" fmla="*/ 101575 h 101888"/>
                  <a:gd name="connsiteX5" fmla="*/ -1283 w 119093"/>
                  <a:gd name="connsiteY5" fmla="*/ 61477 h 101888"/>
                  <a:gd name="connsiteX6" fmla="*/ -1283 w 119093"/>
                  <a:gd name="connsiteY6" fmla="*/ 18517 h 101888"/>
                  <a:gd name="connsiteX7" fmla="*/ 100041 w 119093"/>
                  <a:gd name="connsiteY7" fmla="*/ -314 h 101888"/>
                  <a:gd name="connsiteX8" fmla="*/ 95201 w 119093"/>
                  <a:gd name="connsiteY8" fmla="*/ 8165 h 101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9093" h="101888">
                    <a:moveTo>
                      <a:pt x="95201" y="8165"/>
                    </a:moveTo>
                    <a:cubicBezTo>
                      <a:pt x="95695" y="16966"/>
                      <a:pt x="100323" y="25007"/>
                      <a:pt x="107707" y="29822"/>
                    </a:cubicBezTo>
                    <a:cubicBezTo>
                      <a:pt x="111876" y="32224"/>
                      <a:pt x="115585" y="31906"/>
                      <a:pt x="117811" y="29575"/>
                    </a:cubicBezTo>
                    <a:lnTo>
                      <a:pt x="63263" y="98678"/>
                    </a:lnTo>
                    <a:lnTo>
                      <a:pt x="30973" y="101575"/>
                    </a:lnTo>
                    <a:lnTo>
                      <a:pt x="-1283" y="61477"/>
                    </a:lnTo>
                    <a:lnTo>
                      <a:pt x="-1283" y="18517"/>
                    </a:lnTo>
                    <a:lnTo>
                      <a:pt x="100041" y="-314"/>
                    </a:lnTo>
                    <a:cubicBezTo>
                      <a:pt x="96720" y="1110"/>
                      <a:pt x="94742" y="4576"/>
                      <a:pt x="95201" y="8165"/>
                    </a:cubicBezTo>
                    <a:close/>
                  </a:path>
                </a:pathLst>
              </a:custGeom>
              <a:solidFill>
                <a:srgbClr val="B9BEE4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505AC1DC-4A49-4D00-A207-645E83E5D54F}"/>
                  </a:ext>
                </a:extLst>
              </p:cNvPr>
              <p:cNvSpPr/>
              <p:nvPr/>
            </p:nvSpPr>
            <p:spPr>
              <a:xfrm>
                <a:off x="1242288" y="2944967"/>
                <a:ext cx="53421" cy="40837"/>
              </a:xfrm>
              <a:custGeom>
                <a:avLst/>
                <a:gdLst>
                  <a:gd name="connsiteX0" fmla="*/ -1207 w 53421"/>
                  <a:gd name="connsiteY0" fmla="*/ 17210 h 40837"/>
                  <a:gd name="connsiteX1" fmla="*/ 3633 w 53421"/>
                  <a:gd name="connsiteY1" fmla="*/ 8695 h 40837"/>
                  <a:gd name="connsiteX2" fmla="*/ 5187 w 53421"/>
                  <a:gd name="connsiteY2" fmla="*/ 8413 h 40837"/>
                  <a:gd name="connsiteX3" fmla="*/ 52139 w 53421"/>
                  <a:gd name="connsiteY3" fmla="*/ -314 h 40837"/>
                  <a:gd name="connsiteX4" fmla="*/ 21933 w 53421"/>
                  <a:gd name="connsiteY4" fmla="*/ 37912 h 40837"/>
                  <a:gd name="connsiteX5" fmla="*/ 21403 w 53421"/>
                  <a:gd name="connsiteY5" fmla="*/ 38619 h 40837"/>
                  <a:gd name="connsiteX6" fmla="*/ 11299 w 53421"/>
                  <a:gd name="connsiteY6" fmla="*/ 38866 h 40837"/>
                  <a:gd name="connsiteX7" fmla="*/ -1207 w 53421"/>
                  <a:gd name="connsiteY7" fmla="*/ 17210 h 4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421" h="40837">
                    <a:moveTo>
                      <a:pt x="-1207" y="17210"/>
                    </a:moveTo>
                    <a:cubicBezTo>
                      <a:pt x="-1702" y="13606"/>
                      <a:pt x="276" y="10123"/>
                      <a:pt x="3633" y="8695"/>
                    </a:cubicBezTo>
                    <a:lnTo>
                      <a:pt x="5187" y="8413"/>
                    </a:lnTo>
                    <a:lnTo>
                      <a:pt x="52139" y="-314"/>
                    </a:lnTo>
                    <a:lnTo>
                      <a:pt x="21933" y="37912"/>
                    </a:lnTo>
                    <a:lnTo>
                      <a:pt x="21403" y="38619"/>
                    </a:lnTo>
                    <a:cubicBezTo>
                      <a:pt x="19177" y="40951"/>
                      <a:pt x="15468" y="41269"/>
                      <a:pt x="11299" y="38866"/>
                    </a:cubicBezTo>
                    <a:cubicBezTo>
                      <a:pt x="3915" y="34051"/>
                      <a:pt x="-713" y="26010"/>
                      <a:pt x="-1207" y="17210"/>
                    </a:cubicBezTo>
                    <a:close/>
                  </a:path>
                </a:pathLst>
              </a:custGeom>
              <a:solidFill>
                <a:srgbClr val="362E9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488ED9D-ED4C-405B-9E57-4DCC0A1EC7AD}"/>
                  </a:ext>
                </a:extLst>
              </p:cNvPr>
              <p:cNvSpPr/>
              <p:nvPr/>
            </p:nvSpPr>
            <p:spPr>
              <a:xfrm>
                <a:off x="458731" y="3360212"/>
                <a:ext cx="73696" cy="94313"/>
              </a:xfrm>
              <a:custGeom>
                <a:avLst/>
                <a:gdLst>
                  <a:gd name="connsiteX0" fmla="*/ 72413 w 73696"/>
                  <a:gd name="connsiteY0" fmla="*/ 49230 h 94313"/>
                  <a:gd name="connsiteX1" fmla="*/ 68103 w 73696"/>
                  <a:gd name="connsiteY1" fmla="*/ 36971 h 94313"/>
                  <a:gd name="connsiteX2" fmla="*/ 41925 w 73696"/>
                  <a:gd name="connsiteY2" fmla="*/ 4433 h 94313"/>
                  <a:gd name="connsiteX3" fmla="*/ 30761 w 73696"/>
                  <a:gd name="connsiteY3" fmla="*/ -301 h 94313"/>
                  <a:gd name="connsiteX4" fmla="*/ 5571 w 73696"/>
                  <a:gd name="connsiteY4" fmla="*/ 1924 h 94313"/>
                  <a:gd name="connsiteX5" fmla="*/ -1283 w 73696"/>
                  <a:gd name="connsiteY5" fmla="*/ 9414 h 94313"/>
                  <a:gd name="connsiteX6" fmla="*/ -1283 w 73696"/>
                  <a:gd name="connsiteY6" fmla="*/ 44460 h 94313"/>
                  <a:gd name="connsiteX7" fmla="*/ 3063 w 73696"/>
                  <a:gd name="connsiteY7" fmla="*/ 56719 h 94313"/>
                  <a:gd name="connsiteX8" fmla="*/ 29206 w 73696"/>
                  <a:gd name="connsiteY8" fmla="*/ 89258 h 94313"/>
                  <a:gd name="connsiteX9" fmla="*/ 40406 w 73696"/>
                  <a:gd name="connsiteY9" fmla="*/ 93992 h 94313"/>
                  <a:gd name="connsiteX10" fmla="*/ 65560 w 73696"/>
                  <a:gd name="connsiteY10" fmla="*/ 91766 h 94313"/>
                  <a:gd name="connsiteX11" fmla="*/ 72413 w 73696"/>
                  <a:gd name="connsiteY11" fmla="*/ 84276 h 94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696" h="94313">
                    <a:moveTo>
                      <a:pt x="72413" y="49230"/>
                    </a:moveTo>
                    <a:cubicBezTo>
                      <a:pt x="72202" y="44814"/>
                      <a:pt x="70718" y="40539"/>
                      <a:pt x="68103" y="36971"/>
                    </a:cubicBezTo>
                    <a:lnTo>
                      <a:pt x="41925" y="4433"/>
                    </a:lnTo>
                    <a:cubicBezTo>
                      <a:pt x="39098" y="1253"/>
                      <a:pt x="35000" y="-478"/>
                      <a:pt x="30761" y="-301"/>
                    </a:cubicBezTo>
                    <a:lnTo>
                      <a:pt x="5571" y="1924"/>
                    </a:lnTo>
                    <a:cubicBezTo>
                      <a:pt x="1756" y="2348"/>
                      <a:pt x="-1177" y="5563"/>
                      <a:pt x="-1283" y="9414"/>
                    </a:cubicBezTo>
                    <a:lnTo>
                      <a:pt x="-1283" y="44460"/>
                    </a:lnTo>
                    <a:cubicBezTo>
                      <a:pt x="-1071" y="48877"/>
                      <a:pt x="448" y="53151"/>
                      <a:pt x="3063" y="56719"/>
                    </a:cubicBezTo>
                    <a:lnTo>
                      <a:pt x="29206" y="89258"/>
                    </a:lnTo>
                    <a:cubicBezTo>
                      <a:pt x="32068" y="92402"/>
                      <a:pt x="36166" y="94133"/>
                      <a:pt x="40406" y="93992"/>
                    </a:cubicBezTo>
                    <a:lnTo>
                      <a:pt x="65560" y="91766"/>
                    </a:lnTo>
                    <a:cubicBezTo>
                      <a:pt x="69411" y="91342"/>
                      <a:pt x="72343" y="88127"/>
                      <a:pt x="72413" y="84276"/>
                    </a:cubicBezTo>
                    <a:close/>
                  </a:path>
                </a:pathLst>
              </a:custGeom>
              <a:solidFill>
                <a:srgbClr val="CCD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7915909F-7F60-4AAE-A0CE-1EDE61102876}"/>
                  </a:ext>
                </a:extLst>
              </p:cNvPr>
              <p:cNvSpPr/>
              <p:nvPr/>
            </p:nvSpPr>
            <p:spPr>
              <a:xfrm>
                <a:off x="463360" y="3015837"/>
                <a:ext cx="714810" cy="434546"/>
              </a:xfrm>
              <a:custGeom>
                <a:avLst/>
                <a:gdLst>
                  <a:gd name="connsiteX0" fmla="*/ 32220 w 714810"/>
                  <a:gd name="connsiteY0" fmla="*/ 434546 h 434546"/>
                  <a:gd name="connsiteX1" fmla="*/ 714811 w 714810"/>
                  <a:gd name="connsiteY1" fmla="*/ 40099 h 434546"/>
                  <a:gd name="connsiteX2" fmla="*/ 682556 w 714810"/>
                  <a:gd name="connsiteY2" fmla="*/ 0 h 434546"/>
                  <a:gd name="connsiteX3" fmla="*/ 0 w 714810"/>
                  <a:gd name="connsiteY3" fmla="*/ 394413 h 434546"/>
                  <a:gd name="connsiteX4" fmla="*/ 32220 w 714810"/>
                  <a:gd name="connsiteY4" fmla="*/ 434546 h 434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810" h="434546">
                    <a:moveTo>
                      <a:pt x="32220" y="434546"/>
                    </a:moveTo>
                    <a:lnTo>
                      <a:pt x="714811" y="40099"/>
                    </a:lnTo>
                    <a:lnTo>
                      <a:pt x="682556" y="0"/>
                    </a:lnTo>
                    <a:lnTo>
                      <a:pt x="0" y="394413"/>
                    </a:lnTo>
                    <a:lnTo>
                      <a:pt x="32220" y="434546"/>
                    </a:lnTo>
                    <a:close/>
                  </a:path>
                </a:pathLst>
              </a:custGeom>
              <a:solidFill>
                <a:srgbClr val="FCBA0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E2813E64-DE4E-48FC-9C3D-384CBD258BED}"/>
                  </a:ext>
                </a:extLst>
              </p:cNvPr>
              <p:cNvSpPr/>
              <p:nvPr/>
            </p:nvSpPr>
            <p:spPr>
              <a:xfrm>
                <a:off x="495580" y="3053039"/>
                <a:ext cx="714846" cy="397344"/>
              </a:xfrm>
              <a:custGeom>
                <a:avLst/>
                <a:gdLst>
                  <a:gd name="connsiteX0" fmla="*/ 32291 w 714846"/>
                  <a:gd name="connsiteY0" fmla="*/ 394448 h 397344"/>
                  <a:gd name="connsiteX1" fmla="*/ 714846 w 714846"/>
                  <a:gd name="connsiteY1" fmla="*/ 0 h 397344"/>
                  <a:gd name="connsiteX2" fmla="*/ 682591 w 714846"/>
                  <a:gd name="connsiteY2" fmla="*/ 2897 h 397344"/>
                  <a:gd name="connsiteX3" fmla="*/ 0 w 714846"/>
                  <a:gd name="connsiteY3" fmla="*/ 397345 h 397344"/>
                  <a:gd name="connsiteX4" fmla="*/ 32291 w 714846"/>
                  <a:gd name="connsiteY4" fmla="*/ 394448 h 397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846" h="397344">
                    <a:moveTo>
                      <a:pt x="32291" y="394448"/>
                    </a:moveTo>
                    <a:lnTo>
                      <a:pt x="714846" y="0"/>
                    </a:lnTo>
                    <a:lnTo>
                      <a:pt x="682591" y="2897"/>
                    </a:lnTo>
                    <a:lnTo>
                      <a:pt x="0" y="397345"/>
                    </a:lnTo>
                    <a:lnTo>
                      <a:pt x="32291" y="394448"/>
                    </a:ln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75A0BFBC-11F9-4B84-BE29-1D258BD83590}"/>
                  </a:ext>
                </a:extLst>
              </p:cNvPr>
              <p:cNvSpPr/>
              <p:nvPr/>
            </p:nvSpPr>
            <p:spPr>
              <a:xfrm>
                <a:off x="463324" y="2972842"/>
                <a:ext cx="682590" cy="437407"/>
              </a:xfrm>
              <a:custGeom>
                <a:avLst/>
                <a:gdLst>
                  <a:gd name="connsiteX0" fmla="*/ 35 w 682590"/>
                  <a:gd name="connsiteY0" fmla="*/ 437408 h 437407"/>
                  <a:gd name="connsiteX1" fmla="*/ 682591 w 682590"/>
                  <a:gd name="connsiteY1" fmla="*/ 42995 h 437407"/>
                  <a:gd name="connsiteX2" fmla="*/ 682556 w 682590"/>
                  <a:gd name="connsiteY2" fmla="*/ 0 h 437407"/>
                  <a:gd name="connsiteX3" fmla="*/ 0 w 682590"/>
                  <a:gd name="connsiteY3" fmla="*/ 394448 h 437407"/>
                  <a:gd name="connsiteX4" fmla="*/ 35 w 682590"/>
                  <a:gd name="connsiteY4" fmla="*/ 437408 h 437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2590" h="437407">
                    <a:moveTo>
                      <a:pt x="35" y="437408"/>
                    </a:moveTo>
                    <a:lnTo>
                      <a:pt x="682591" y="42995"/>
                    </a:lnTo>
                    <a:lnTo>
                      <a:pt x="682556" y="0"/>
                    </a:lnTo>
                    <a:lnTo>
                      <a:pt x="0" y="394448"/>
                    </a:lnTo>
                    <a:lnTo>
                      <a:pt x="35" y="437408"/>
                    </a:lnTo>
                    <a:close/>
                  </a:path>
                </a:pathLst>
              </a:custGeom>
              <a:solidFill>
                <a:srgbClr val="FFD03E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12416519-5C94-4304-899D-005333251B37}"/>
                  </a:ext>
                </a:extLst>
              </p:cNvPr>
              <p:cNvSpPr/>
              <p:nvPr/>
            </p:nvSpPr>
            <p:spPr>
              <a:xfrm>
                <a:off x="370727" y="3363793"/>
                <a:ext cx="157532" cy="141606"/>
              </a:xfrm>
              <a:custGeom>
                <a:avLst/>
                <a:gdLst>
                  <a:gd name="connsiteX0" fmla="*/ 29206 w 157532"/>
                  <a:gd name="connsiteY0" fmla="*/ 136515 h 141606"/>
                  <a:gd name="connsiteX1" fmla="*/ 3028 w 157532"/>
                  <a:gd name="connsiteY1" fmla="*/ 104013 h 141606"/>
                  <a:gd name="connsiteX2" fmla="*/ -1283 w 157532"/>
                  <a:gd name="connsiteY2" fmla="*/ 91754 h 141606"/>
                  <a:gd name="connsiteX3" fmla="*/ -1283 w 157532"/>
                  <a:gd name="connsiteY3" fmla="*/ 56743 h 141606"/>
                  <a:gd name="connsiteX4" fmla="*/ 2498 w 157532"/>
                  <a:gd name="connsiteY4" fmla="*/ 50348 h 141606"/>
                  <a:gd name="connsiteX5" fmla="*/ 90078 w 157532"/>
                  <a:gd name="connsiteY5" fmla="*/ -314 h 141606"/>
                  <a:gd name="connsiteX6" fmla="*/ 86757 w 157532"/>
                  <a:gd name="connsiteY6" fmla="*/ 5834 h 141606"/>
                  <a:gd name="connsiteX7" fmla="*/ 86757 w 157532"/>
                  <a:gd name="connsiteY7" fmla="*/ 40880 h 141606"/>
                  <a:gd name="connsiteX8" fmla="*/ 91103 w 157532"/>
                  <a:gd name="connsiteY8" fmla="*/ 53139 h 141606"/>
                  <a:gd name="connsiteX9" fmla="*/ 117246 w 157532"/>
                  <a:gd name="connsiteY9" fmla="*/ 85677 h 141606"/>
                  <a:gd name="connsiteX10" fmla="*/ 128446 w 157532"/>
                  <a:gd name="connsiteY10" fmla="*/ 90411 h 141606"/>
                  <a:gd name="connsiteX11" fmla="*/ 153600 w 157532"/>
                  <a:gd name="connsiteY11" fmla="*/ 88185 h 141606"/>
                  <a:gd name="connsiteX12" fmla="*/ 156249 w 157532"/>
                  <a:gd name="connsiteY12" fmla="*/ 87408 h 141606"/>
                  <a:gd name="connsiteX13" fmla="*/ 69093 w 157532"/>
                  <a:gd name="connsiteY13" fmla="*/ 137822 h 141606"/>
                  <a:gd name="connsiteX14" fmla="*/ 65560 w 157532"/>
                  <a:gd name="connsiteY14" fmla="*/ 139024 h 141606"/>
                  <a:gd name="connsiteX15" fmla="*/ 40441 w 157532"/>
                  <a:gd name="connsiteY15" fmla="*/ 141285 h 141606"/>
                  <a:gd name="connsiteX16" fmla="*/ 29206 w 157532"/>
                  <a:gd name="connsiteY16" fmla="*/ 136515 h 141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7532" h="141606">
                    <a:moveTo>
                      <a:pt x="29206" y="136515"/>
                    </a:moveTo>
                    <a:lnTo>
                      <a:pt x="3028" y="104013"/>
                    </a:lnTo>
                    <a:cubicBezTo>
                      <a:pt x="448" y="100444"/>
                      <a:pt x="-1071" y="96170"/>
                      <a:pt x="-1283" y="91754"/>
                    </a:cubicBezTo>
                    <a:lnTo>
                      <a:pt x="-1283" y="56743"/>
                    </a:lnTo>
                    <a:cubicBezTo>
                      <a:pt x="-1212" y="54093"/>
                      <a:pt x="237" y="51691"/>
                      <a:pt x="2498" y="50348"/>
                    </a:cubicBezTo>
                    <a:cubicBezTo>
                      <a:pt x="3028" y="49995"/>
                      <a:pt x="90078" y="-314"/>
                      <a:pt x="90078" y="-314"/>
                    </a:cubicBezTo>
                    <a:cubicBezTo>
                      <a:pt x="88100" y="1099"/>
                      <a:pt x="86863" y="3396"/>
                      <a:pt x="86757" y="5834"/>
                    </a:cubicBezTo>
                    <a:lnTo>
                      <a:pt x="86757" y="40880"/>
                    </a:lnTo>
                    <a:cubicBezTo>
                      <a:pt x="86969" y="45296"/>
                      <a:pt x="88488" y="49571"/>
                      <a:pt x="91103" y="53139"/>
                    </a:cubicBezTo>
                    <a:lnTo>
                      <a:pt x="117246" y="85677"/>
                    </a:lnTo>
                    <a:cubicBezTo>
                      <a:pt x="120108" y="88821"/>
                      <a:pt x="124206" y="90553"/>
                      <a:pt x="128446" y="90411"/>
                    </a:cubicBezTo>
                    <a:lnTo>
                      <a:pt x="153600" y="88185"/>
                    </a:lnTo>
                    <a:cubicBezTo>
                      <a:pt x="154518" y="88079"/>
                      <a:pt x="155402" y="87797"/>
                      <a:pt x="156249" y="87408"/>
                    </a:cubicBezTo>
                    <a:lnTo>
                      <a:pt x="69093" y="137822"/>
                    </a:lnTo>
                    <a:cubicBezTo>
                      <a:pt x="68033" y="138494"/>
                      <a:pt x="66832" y="138918"/>
                      <a:pt x="65560" y="139024"/>
                    </a:cubicBezTo>
                    <a:lnTo>
                      <a:pt x="40441" y="141285"/>
                    </a:lnTo>
                    <a:cubicBezTo>
                      <a:pt x="36166" y="141426"/>
                      <a:pt x="32068" y="139695"/>
                      <a:pt x="29206" y="136515"/>
                    </a:cubicBezTo>
                    <a:close/>
                  </a:path>
                </a:pathLst>
              </a:custGeom>
              <a:solidFill>
                <a:srgbClr val="A1A7CE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94FC51BB-5572-45A6-ABB6-4161CDF96B4E}"/>
                  </a:ext>
                </a:extLst>
              </p:cNvPr>
              <p:cNvSpPr/>
              <p:nvPr/>
            </p:nvSpPr>
            <p:spPr>
              <a:xfrm>
                <a:off x="445907" y="3367502"/>
                <a:ext cx="75780" cy="94406"/>
              </a:xfrm>
              <a:custGeom>
                <a:avLst/>
                <a:gdLst>
                  <a:gd name="connsiteX0" fmla="*/ 68280 w 75780"/>
                  <a:gd name="connsiteY0" fmla="*/ 91047 h 94406"/>
                  <a:gd name="connsiteX1" fmla="*/ 65631 w 75780"/>
                  <a:gd name="connsiteY1" fmla="*/ 91824 h 94406"/>
                  <a:gd name="connsiteX2" fmla="*/ 40511 w 75780"/>
                  <a:gd name="connsiteY2" fmla="*/ 94085 h 94406"/>
                  <a:gd name="connsiteX3" fmla="*/ 29242 w 75780"/>
                  <a:gd name="connsiteY3" fmla="*/ 89281 h 94406"/>
                  <a:gd name="connsiteX4" fmla="*/ 3063 w 75780"/>
                  <a:gd name="connsiteY4" fmla="*/ 56743 h 94406"/>
                  <a:gd name="connsiteX5" fmla="*/ -1283 w 75780"/>
                  <a:gd name="connsiteY5" fmla="*/ 44483 h 94406"/>
                  <a:gd name="connsiteX6" fmla="*/ -1283 w 75780"/>
                  <a:gd name="connsiteY6" fmla="*/ 9472 h 94406"/>
                  <a:gd name="connsiteX7" fmla="*/ 2038 w 75780"/>
                  <a:gd name="connsiteY7" fmla="*/ 3431 h 94406"/>
                  <a:gd name="connsiteX8" fmla="*/ 8256 w 75780"/>
                  <a:gd name="connsiteY8" fmla="*/ -314 h 94406"/>
                  <a:gd name="connsiteX9" fmla="*/ 4971 w 75780"/>
                  <a:gd name="connsiteY9" fmla="*/ 5869 h 94406"/>
                  <a:gd name="connsiteX10" fmla="*/ 4971 w 75780"/>
                  <a:gd name="connsiteY10" fmla="*/ 40915 h 94406"/>
                  <a:gd name="connsiteX11" fmla="*/ 9316 w 75780"/>
                  <a:gd name="connsiteY11" fmla="*/ 53139 h 94406"/>
                  <a:gd name="connsiteX12" fmla="*/ 35495 w 75780"/>
                  <a:gd name="connsiteY12" fmla="*/ 85677 h 94406"/>
                  <a:gd name="connsiteX13" fmla="*/ 46659 w 75780"/>
                  <a:gd name="connsiteY13" fmla="*/ 90446 h 94406"/>
                  <a:gd name="connsiteX14" fmla="*/ 71848 w 75780"/>
                  <a:gd name="connsiteY14" fmla="*/ 88185 h 94406"/>
                  <a:gd name="connsiteX15" fmla="*/ 74498 w 75780"/>
                  <a:gd name="connsiteY15" fmla="*/ 87408 h 9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80" h="94406">
                    <a:moveTo>
                      <a:pt x="68280" y="91047"/>
                    </a:moveTo>
                    <a:cubicBezTo>
                      <a:pt x="67467" y="91471"/>
                      <a:pt x="66549" y="91753"/>
                      <a:pt x="65631" y="91824"/>
                    </a:cubicBezTo>
                    <a:lnTo>
                      <a:pt x="40511" y="94085"/>
                    </a:lnTo>
                    <a:cubicBezTo>
                      <a:pt x="36237" y="94227"/>
                      <a:pt x="32103" y="92496"/>
                      <a:pt x="29242" y="89281"/>
                    </a:cubicBezTo>
                    <a:lnTo>
                      <a:pt x="3063" y="56743"/>
                    </a:lnTo>
                    <a:cubicBezTo>
                      <a:pt x="448" y="53175"/>
                      <a:pt x="-1071" y="48900"/>
                      <a:pt x="-1283" y="44483"/>
                    </a:cubicBezTo>
                    <a:lnTo>
                      <a:pt x="-1283" y="9472"/>
                    </a:lnTo>
                    <a:cubicBezTo>
                      <a:pt x="-1212" y="7035"/>
                      <a:pt x="24" y="4809"/>
                      <a:pt x="2038" y="3431"/>
                    </a:cubicBezTo>
                    <a:cubicBezTo>
                      <a:pt x="2038" y="3431"/>
                      <a:pt x="8256" y="-314"/>
                      <a:pt x="8256" y="-314"/>
                    </a:cubicBezTo>
                    <a:cubicBezTo>
                      <a:pt x="6278" y="1135"/>
                      <a:pt x="5077" y="3431"/>
                      <a:pt x="4971" y="5869"/>
                    </a:cubicBezTo>
                    <a:lnTo>
                      <a:pt x="4971" y="40915"/>
                    </a:lnTo>
                    <a:cubicBezTo>
                      <a:pt x="5218" y="45331"/>
                      <a:pt x="6737" y="49571"/>
                      <a:pt x="9316" y="53139"/>
                    </a:cubicBezTo>
                    <a:lnTo>
                      <a:pt x="35495" y="85677"/>
                    </a:lnTo>
                    <a:cubicBezTo>
                      <a:pt x="38356" y="88821"/>
                      <a:pt x="42419" y="90552"/>
                      <a:pt x="46659" y="90446"/>
                    </a:cubicBezTo>
                    <a:lnTo>
                      <a:pt x="71848" y="88185"/>
                    </a:lnTo>
                    <a:cubicBezTo>
                      <a:pt x="72767" y="88115"/>
                      <a:pt x="73685" y="87832"/>
                      <a:pt x="74498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50C6FAF7-DFBC-48A4-B8A3-0AF09261869F}"/>
                  </a:ext>
                </a:extLst>
              </p:cNvPr>
              <p:cNvSpPr/>
              <p:nvPr/>
            </p:nvSpPr>
            <p:spPr>
              <a:xfrm>
                <a:off x="432871" y="3375133"/>
                <a:ext cx="75745" cy="94340"/>
              </a:xfrm>
              <a:custGeom>
                <a:avLst/>
                <a:gdLst>
                  <a:gd name="connsiteX0" fmla="*/ 68174 w 75745"/>
                  <a:gd name="connsiteY0" fmla="*/ 90977 h 94340"/>
                  <a:gd name="connsiteX1" fmla="*/ 65524 w 75745"/>
                  <a:gd name="connsiteY1" fmla="*/ 91789 h 94340"/>
                  <a:gd name="connsiteX2" fmla="*/ 40405 w 75745"/>
                  <a:gd name="connsiteY2" fmla="*/ 94015 h 94340"/>
                  <a:gd name="connsiteX3" fmla="*/ 29206 w 75745"/>
                  <a:gd name="connsiteY3" fmla="*/ 89281 h 94340"/>
                  <a:gd name="connsiteX4" fmla="*/ 3027 w 75745"/>
                  <a:gd name="connsiteY4" fmla="*/ 56743 h 94340"/>
                  <a:gd name="connsiteX5" fmla="*/ -1283 w 75745"/>
                  <a:gd name="connsiteY5" fmla="*/ 44483 h 94340"/>
                  <a:gd name="connsiteX6" fmla="*/ -1283 w 75745"/>
                  <a:gd name="connsiteY6" fmla="*/ 9473 h 94340"/>
                  <a:gd name="connsiteX7" fmla="*/ 2038 w 75745"/>
                  <a:gd name="connsiteY7" fmla="*/ 3431 h 94340"/>
                  <a:gd name="connsiteX8" fmla="*/ 8256 w 75745"/>
                  <a:gd name="connsiteY8" fmla="*/ -314 h 94340"/>
                  <a:gd name="connsiteX9" fmla="*/ 4970 w 75745"/>
                  <a:gd name="connsiteY9" fmla="*/ 5834 h 94340"/>
                  <a:gd name="connsiteX10" fmla="*/ 4970 w 75745"/>
                  <a:gd name="connsiteY10" fmla="*/ 40880 h 94340"/>
                  <a:gd name="connsiteX11" fmla="*/ 9281 w 75745"/>
                  <a:gd name="connsiteY11" fmla="*/ 53139 h 94340"/>
                  <a:gd name="connsiteX12" fmla="*/ 35424 w 75745"/>
                  <a:gd name="connsiteY12" fmla="*/ 85677 h 94340"/>
                  <a:gd name="connsiteX13" fmla="*/ 46658 w 75745"/>
                  <a:gd name="connsiteY13" fmla="*/ 90447 h 94340"/>
                  <a:gd name="connsiteX14" fmla="*/ 71777 w 75745"/>
                  <a:gd name="connsiteY14" fmla="*/ 88185 h 94340"/>
                  <a:gd name="connsiteX15" fmla="*/ 74462 w 75745"/>
                  <a:gd name="connsiteY15" fmla="*/ 87408 h 9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45" h="94340">
                    <a:moveTo>
                      <a:pt x="68174" y="90977"/>
                    </a:moveTo>
                    <a:cubicBezTo>
                      <a:pt x="67361" y="91436"/>
                      <a:pt x="66443" y="91718"/>
                      <a:pt x="65524" y="91789"/>
                    </a:cubicBezTo>
                    <a:lnTo>
                      <a:pt x="40405" y="94015"/>
                    </a:lnTo>
                    <a:cubicBezTo>
                      <a:pt x="36166" y="94192"/>
                      <a:pt x="32068" y="92425"/>
                      <a:pt x="29206" y="89281"/>
                    </a:cubicBezTo>
                    <a:lnTo>
                      <a:pt x="3027" y="56743"/>
                    </a:lnTo>
                    <a:cubicBezTo>
                      <a:pt x="448" y="53174"/>
                      <a:pt x="-1071" y="48900"/>
                      <a:pt x="-1283" y="44483"/>
                    </a:cubicBezTo>
                    <a:lnTo>
                      <a:pt x="-1283" y="9473"/>
                    </a:lnTo>
                    <a:cubicBezTo>
                      <a:pt x="-1247" y="7035"/>
                      <a:pt x="-11" y="4774"/>
                      <a:pt x="2038" y="3431"/>
                    </a:cubicBezTo>
                    <a:cubicBezTo>
                      <a:pt x="2038" y="3431"/>
                      <a:pt x="8256" y="-314"/>
                      <a:pt x="8256" y="-314"/>
                    </a:cubicBezTo>
                    <a:cubicBezTo>
                      <a:pt x="6278" y="1135"/>
                      <a:pt x="5076" y="3396"/>
                      <a:pt x="4970" y="5834"/>
                    </a:cubicBezTo>
                    <a:lnTo>
                      <a:pt x="4970" y="40880"/>
                    </a:lnTo>
                    <a:cubicBezTo>
                      <a:pt x="5182" y="45296"/>
                      <a:pt x="6666" y="49571"/>
                      <a:pt x="9281" y="53139"/>
                    </a:cubicBezTo>
                    <a:lnTo>
                      <a:pt x="35424" y="85677"/>
                    </a:lnTo>
                    <a:cubicBezTo>
                      <a:pt x="38286" y="88822"/>
                      <a:pt x="42384" y="90588"/>
                      <a:pt x="46658" y="90447"/>
                    </a:cubicBezTo>
                    <a:lnTo>
                      <a:pt x="71777" y="88185"/>
                    </a:lnTo>
                    <a:cubicBezTo>
                      <a:pt x="72696" y="88079"/>
                      <a:pt x="73615" y="87832"/>
                      <a:pt x="74462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8EF68A87-FADB-4A0B-BC4D-5B5A08DABF73}"/>
                  </a:ext>
                </a:extLst>
              </p:cNvPr>
              <p:cNvSpPr/>
              <p:nvPr/>
            </p:nvSpPr>
            <p:spPr>
              <a:xfrm>
                <a:off x="419693" y="3382729"/>
                <a:ext cx="75710" cy="94368"/>
              </a:xfrm>
              <a:custGeom>
                <a:avLst/>
                <a:gdLst>
                  <a:gd name="connsiteX0" fmla="*/ 68210 w 75710"/>
                  <a:gd name="connsiteY0" fmla="*/ 91012 h 94368"/>
                  <a:gd name="connsiteX1" fmla="*/ 65560 w 75710"/>
                  <a:gd name="connsiteY1" fmla="*/ 91789 h 94368"/>
                  <a:gd name="connsiteX2" fmla="*/ 40406 w 75710"/>
                  <a:gd name="connsiteY2" fmla="*/ 94050 h 94368"/>
                  <a:gd name="connsiteX3" fmla="*/ 29206 w 75710"/>
                  <a:gd name="connsiteY3" fmla="*/ 89316 h 94368"/>
                  <a:gd name="connsiteX4" fmla="*/ 3063 w 75710"/>
                  <a:gd name="connsiteY4" fmla="*/ 56778 h 94368"/>
                  <a:gd name="connsiteX5" fmla="*/ -1283 w 75710"/>
                  <a:gd name="connsiteY5" fmla="*/ 44519 h 94368"/>
                  <a:gd name="connsiteX6" fmla="*/ -1283 w 75710"/>
                  <a:gd name="connsiteY6" fmla="*/ 9472 h 94368"/>
                  <a:gd name="connsiteX7" fmla="*/ 2038 w 75710"/>
                  <a:gd name="connsiteY7" fmla="*/ 3431 h 94368"/>
                  <a:gd name="connsiteX8" fmla="*/ 8292 w 75710"/>
                  <a:gd name="connsiteY8" fmla="*/ -314 h 94368"/>
                  <a:gd name="connsiteX9" fmla="*/ 4971 w 75710"/>
                  <a:gd name="connsiteY9" fmla="*/ 5869 h 94368"/>
                  <a:gd name="connsiteX10" fmla="*/ 4971 w 75710"/>
                  <a:gd name="connsiteY10" fmla="*/ 40915 h 94368"/>
                  <a:gd name="connsiteX11" fmla="*/ 9246 w 75710"/>
                  <a:gd name="connsiteY11" fmla="*/ 53139 h 94368"/>
                  <a:gd name="connsiteX12" fmla="*/ 35459 w 75710"/>
                  <a:gd name="connsiteY12" fmla="*/ 85713 h 94368"/>
                  <a:gd name="connsiteX13" fmla="*/ 46624 w 75710"/>
                  <a:gd name="connsiteY13" fmla="*/ 90447 h 94368"/>
                  <a:gd name="connsiteX14" fmla="*/ 71778 w 75710"/>
                  <a:gd name="connsiteY14" fmla="*/ 88185 h 94368"/>
                  <a:gd name="connsiteX15" fmla="*/ 74427 w 75710"/>
                  <a:gd name="connsiteY15" fmla="*/ 87408 h 94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10" h="94368">
                    <a:moveTo>
                      <a:pt x="68210" y="91012"/>
                    </a:moveTo>
                    <a:cubicBezTo>
                      <a:pt x="67397" y="91436"/>
                      <a:pt x="66478" y="91718"/>
                      <a:pt x="65560" y="91789"/>
                    </a:cubicBezTo>
                    <a:lnTo>
                      <a:pt x="40406" y="94050"/>
                    </a:lnTo>
                    <a:cubicBezTo>
                      <a:pt x="36166" y="94156"/>
                      <a:pt x="32068" y="92460"/>
                      <a:pt x="29206" y="89316"/>
                    </a:cubicBezTo>
                    <a:lnTo>
                      <a:pt x="3063" y="56778"/>
                    </a:lnTo>
                    <a:cubicBezTo>
                      <a:pt x="484" y="53174"/>
                      <a:pt x="-1035" y="48935"/>
                      <a:pt x="-1283" y="44519"/>
                    </a:cubicBezTo>
                    <a:lnTo>
                      <a:pt x="-1283" y="9472"/>
                    </a:lnTo>
                    <a:cubicBezTo>
                      <a:pt x="-1212" y="7035"/>
                      <a:pt x="25" y="4774"/>
                      <a:pt x="2038" y="3431"/>
                    </a:cubicBezTo>
                    <a:cubicBezTo>
                      <a:pt x="2038" y="3431"/>
                      <a:pt x="8292" y="-314"/>
                      <a:pt x="8292" y="-314"/>
                    </a:cubicBezTo>
                    <a:cubicBezTo>
                      <a:pt x="6313" y="1135"/>
                      <a:pt x="5077" y="3396"/>
                      <a:pt x="4971" y="5869"/>
                    </a:cubicBezTo>
                    <a:lnTo>
                      <a:pt x="4971" y="40915"/>
                    </a:lnTo>
                    <a:cubicBezTo>
                      <a:pt x="5147" y="45331"/>
                      <a:pt x="6666" y="49571"/>
                      <a:pt x="9246" y="53139"/>
                    </a:cubicBezTo>
                    <a:lnTo>
                      <a:pt x="35459" y="85713"/>
                    </a:lnTo>
                    <a:cubicBezTo>
                      <a:pt x="38321" y="88856"/>
                      <a:pt x="42384" y="90588"/>
                      <a:pt x="46624" y="90447"/>
                    </a:cubicBezTo>
                    <a:lnTo>
                      <a:pt x="71778" y="88185"/>
                    </a:lnTo>
                    <a:cubicBezTo>
                      <a:pt x="72696" y="88115"/>
                      <a:pt x="73615" y="87832"/>
                      <a:pt x="74427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44" name="Graphic 6">
              <a:extLst>
                <a:ext uri="{FF2B5EF4-FFF2-40B4-BE49-F238E27FC236}">
                  <a16:creationId xmlns:a16="http://schemas.microsoft.com/office/drawing/2014/main" id="{20F552C0-A08C-4523-B074-77087B37996C}"/>
                </a:ext>
              </a:extLst>
            </p:cNvPr>
            <p:cNvGrpSpPr/>
            <p:nvPr/>
          </p:nvGrpSpPr>
          <p:grpSpPr>
            <a:xfrm>
              <a:off x="465715" y="2940833"/>
              <a:ext cx="554711" cy="1128429"/>
              <a:chOff x="465715" y="2940833"/>
              <a:chExt cx="554711" cy="1128429"/>
            </a:xfrm>
          </p:grpSpPr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F8FF9241-9D92-4395-89B9-F2F8492D6869}"/>
                  </a:ext>
                </a:extLst>
              </p:cNvPr>
              <p:cNvSpPr/>
              <p:nvPr/>
            </p:nvSpPr>
            <p:spPr>
              <a:xfrm>
                <a:off x="677806" y="3892753"/>
                <a:ext cx="125132" cy="86450"/>
              </a:xfrm>
              <a:custGeom>
                <a:avLst/>
                <a:gdLst>
                  <a:gd name="connsiteX0" fmla="*/ -1283 w 125132"/>
                  <a:gd name="connsiteY0" fmla="*/ 66867 h 86450"/>
                  <a:gd name="connsiteX1" fmla="*/ 29736 w 125132"/>
                  <a:gd name="connsiteY1" fmla="*/ 16453 h 86450"/>
                  <a:gd name="connsiteX2" fmla="*/ 73897 w 125132"/>
                  <a:gd name="connsiteY2" fmla="*/ 5112 h 86450"/>
                  <a:gd name="connsiteX3" fmla="*/ 117599 w 125132"/>
                  <a:gd name="connsiteY3" fmla="*/ 37403 h 86450"/>
                  <a:gd name="connsiteX4" fmla="*/ 116892 w 125132"/>
                  <a:gd name="connsiteY4" fmla="*/ 38886 h 86450"/>
                  <a:gd name="connsiteX5" fmla="*/ 109827 w 125132"/>
                  <a:gd name="connsiteY5" fmla="*/ 44892 h 86450"/>
                  <a:gd name="connsiteX6" fmla="*/ 41960 w 125132"/>
                  <a:gd name="connsiteY6" fmla="*/ 84708 h 86450"/>
                  <a:gd name="connsiteX7" fmla="*/ -1283 w 125132"/>
                  <a:gd name="connsiteY7" fmla="*/ 66867 h 8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132" h="86450">
                    <a:moveTo>
                      <a:pt x="-1283" y="66867"/>
                    </a:moveTo>
                    <a:cubicBezTo>
                      <a:pt x="-1283" y="17901"/>
                      <a:pt x="29736" y="16453"/>
                      <a:pt x="29736" y="16453"/>
                    </a:cubicBezTo>
                    <a:cubicBezTo>
                      <a:pt x="29736" y="16453"/>
                      <a:pt x="46553" y="16453"/>
                      <a:pt x="73897" y="5112"/>
                    </a:cubicBezTo>
                    <a:cubicBezTo>
                      <a:pt x="101242" y="-6229"/>
                      <a:pt x="138867" y="-1742"/>
                      <a:pt x="117599" y="37403"/>
                    </a:cubicBezTo>
                    <a:cubicBezTo>
                      <a:pt x="117387" y="37897"/>
                      <a:pt x="117175" y="38427"/>
                      <a:pt x="116892" y="38886"/>
                    </a:cubicBezTo>
                    <a:cubicBezTo>
                      <a:pt x="115056" y="41430"/>
                      <a:pt x="112618" y="43479"/>
                      <a:pt x="109827" y="44892"/>
                    </a:cubicBezTo>
                    <a:lnTo>
                      <a:pt x="41960" y="84708"/>
                    </a:lnTo>
                    <a:cubicBezTo>
                      <a:pt x="31927" y="90608"/>
                      <a:pt x="-930" y="76971"/>
                      <a:pt x="-1283" y="66867"/>
                    </a:cubicBezTo>
                    <a:close/>
                  </a:path>
                </a:pathLst>
              </a:custGeom>
              <a:solidFill>
                <a:srgbClr val="423EA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AAF418B6-1D1F-44D9-A328-F0A5F16C8F83}"/>
                  </a:ext>
                </a:extLst>
              </p:cNvPr>
              <p:cNvSpPr/>
              <p:nvPr/>
            </p:nvSpPr>
            <p:spPr>
              <a:xfrm>
                <a:off x="677877" y="3926371"/>
                <a:ext cx="120930" cy="52840"/>
              </a:xfrm>
              <a:custGeom>
                <a:avLst/>
                <a:gdLst>
                  <a:gd name="connsiteX0" fmla="*/ -1036 w 120930"/>
                  <a:gd name="connsiteY0" fmla="*/ 28868 h 52840"/>
                  <a:gd name="connsiteX1" fmla="*/ 42207 w 120930"/>
                  <a:gd name="connsiteY1" fmla="*/ 46533 h 52840"/>
                  <a:gd name="connsiteX2" fmla="*/ 110074 w 120930"/>
                  <a:gd name="connsiteY2" fmla="*/ 6752 h 52840"/>
                  <a:gd name="connsiteX3" fmla="*/ 119648 w 120930"/>
                  <a:gd name="connsiteY3" fmla="*/ -314 h 52840"/>
                  <a:gd name="connsiteX4" fmla="*/ 117670 w 120930"/>
                  <a:gd name="connsiteY4" fmla="*/ 3785 h 52840"/>
                  <a:gd name="connsiteX5" fmla="*/ 116963 w 120930"/>
                  <a:gd name="connsiteY5" fmla="*/ 5269 h 52840"/>
                  <a:gd name="connsiteX6" fmla="*/ 109897 w 120930"/>
                  <a:gd name="connsiteY6" fmla="*/ 11274 h 52840"/>
                  <a:gd name="connsiteX7" fmla="*/ 42031 w 120930"/>
                  <a:gd name="connsiteY7" fmla="*/ 51090 h 52840"/>
                  <a:gd name="connsiteX8" fmla="*/ -965 w 120930"/>
                  <a:gd name="connsiteY8" fmla="*/ 35192 h 52840"/>
                  <a:gd name="connsiteX9" fmla="*/ -1283 w 120930"/>
                  <a:gd name="connsiteY9" fmla="*/ 33214 h 52840"/>
                  <a:gd name="connsiteX10" fmla="*/ -1036 w 120930"/>
                  <a:gd name="connsiteY10" fmla="*/ 28868 h 5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930" h="52840">
                    <a:moveTo>
                      <a:pt x="-1036" y="28868"/>
                    </a:moveTo>
                    <a:cubicBezTo>
                      <a:pt x="-470" y="38937"/>
                      <a:pt x="31962" y="52327"/>
                      <a:pt x="42207" y="46533"/>
                    </a:cubicBezTo>
                    <a:lnTo>
                      <a:pt x="110074" y="6752"/>
                    </a:lnTo>
                    <a:cubicBezTo>
                      <a:pt x="113501" y="4703"/>
                      <a:pt x="116681" y="2336"/>
                      <a:pt x="119648" y="-314"/>
                    </a:cubicBezTo>
                    <a:cubicBezTo>
                      <a:pt x="119012" y="1064"/>
                      <a:pt x="118483" y="2336"/>
                      <a:pt x="117670" y="3785"/>
                    </a:cubicBezTo>
                    <a:cubicBezTo>
                      <a:pt x="117458" y="4279"/>
                      <a:pt x="117246" y="4809"/>
                      <a:pt x="116963" y="5269"/>
                    </a:cubicBezTo>
                    <a:cubicBezTo>
                      <a:pt x="115126" y="7812"/>
                      <a:pt x="112689" y="9861"/>
                      <a:pt x="109897" y="11274"/>
                    </a:cubicBezTo>
                    <a:lnTo>
                      <a:pt x="42031" y="51090"/>
                    </a:lnTo>
                    <a:cubicBezTo>
                      <a:pt x="32351" y="56637"/>
                      <a:pt x="2921" y="45014"/>
                      <a:pt x="-965" y="35192"/>
                    </a:cubicBezTo>
                    <a:cubicBezTo>
                      <a:pt x="-1141" y="34556"/>
                      <a:pt x="-1247" y="33885"/>
                      <a:pt x="-1283" y="33214"/>
                    </a:cubicBezTo>
                    <a:cubicBezTo>
                      <a:pt x="-1283" y="31765"/>
                      <a:pt x="-1212" y="30317"/>
                      <a:pt x="-1036" y="28868"/>
                    </a:cubicBezTo>
                    <a:close/>
                  </a:path>
                </a:pathLst>
              </a:custGeom>
              <a:solidFill>
                <a:srgbClr val="12104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40C90C03-F1BE-4501-B224-6A9E7CFF9EC4}"/>
                  </a:ext>
                </a:extLst>
              </p:cNvPr>
              <p:cNvSpPr/>
              <p:nvPr/>
            </p:nvSpPr>
            <p:spPr>
              <a:xfrm>
                <a:off x="688663" y="3903054"/>
                <a:ext cx="47457" cy="37159"/>
              </a:xfrm>
              <a:custGeom>
                <a:avLst/>
                <a:gdLst>
                  <a:gd name="connsiteX0" fmla="*/ 614 w 47457"/>
                  <a:gd name="connsiteY0" fmla="*/ -314 h 37159"/>
                  <a:gd name="connsiteX1" fmla="*/ 36755 w 47457"/>
                  <a:gd name="connsiteY1" fmla="*/ 6752 h 37159"/>
                  <a:gd name="connsiteX2" fmla="*/ 39300 w 47457"/>
                  <a:gd name="connsiteY2" fmla="*/ 14066 h 37159"/>
                  <a:gd name="connsiteX3" fmla="*/ 40077 w 47457"/>
                  <a:gd name="connsiteY3" fmla="*/ 15019 h 37159"/>
                  <a:gd name="connsiteX4" fmla="*/ 38098 w 47457"/>
                  <a:gd name="connsiteY4" fmla="*/ 33249 h 37159"/>
                  <a:gd name="connsiteX5" fmla="*/ 14357 w 47457"/>
                  <a:gd name="connsiteY5" fmla="*/ 31553 h 37159"/>
                  <a:gd name="connsiteX6" fmla="*/ 6726 w 47457"/>
                  <a:gd name="connsiteY6" fmla="*/ 22862 h 37159"/>
                  <a:gd name="connsiteX7" fmla="*/ -622 w 47457"/>
                  <a:gd name="connsiteY7" fmla="*/ 19789 h 37159"/>
                  <a:gd name="connsiteX8" fmla="*/ -622 w 47457"/>
                  <a:gd name="connsiteY8" fmla="*/ 19117 h 37159"/>
                  <a:gd name="connsiteX9" fmla="*/ 614 w 47457"/>
                  <a:gd name="connsiteY9" fmla="*/ -314 h 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457" h="37159">
                    <a:moveTo>
                      <a:pt x="614" y="-314"/>
                    </a:moveTo>
                    <a:cubicBezTo>
                      <a:pt x="8634" y="-314"/>
                      <a:pt x="36755" y="6752"/>
                      <a:pt x="36755" y="6752"/>
                    </a:cubicBezTo>
                    <a:cubicBezTo>
                      <a:pt x="36968" y="9366"/>
                      <a:pt x="37851" y="11875"/>
                      <a:pt x="39300" y="14066"/>
                    </a:cubicBezTo>
                    <a:lnTo>
                      <a:pt x="40077" y="15019"/>
                    </a:lnTo>
                    <a:cubicBezTo>
                      <a:pt x="45623" y="18870"/>
                      <a:pt x="51276" y="24982"/>
                      <a:pt x="38098" y="33249"/>
                    </a:cubicBezTo>
                    <a:cubicBezTo>
                      <a:pt x="30856" y="38619"/>
                      <a:pt x="20752" y="37913"/>
                      <a:pt x="14357" y="31553"/>
                    </a:cubicBezTo>
                    <a:cubicBezTo>
                      <a:pt x="12661" y="28020"/>
                      <a:pt x="10012" y="25017"/>
                      <a:pt x="6726" y="22862"/>
                    </a:cubicBezTo>
                    <a:cubicBezTo>
                      <a:pt x="4535" y="21343"/>
                      <a:pt x="2027" y="20283"/>
                      <a:pt x="-622" y="19789"/>
                    </a:cubicBezTo>
                    <a:cubicBezTo>
                      <a:pt x="-622" y="19577"/>
                      <a:pt x="-622" y="19330"/>
                      <a:pt x="-622" y="19117"/>
                    </a:cubicBezTo>
                    <a:cubicBezTo>
                      <a:pt x="-622" y="19117"/>
                      <a:pt x="-2742" y="-314"/>
                      <a:pt x="614" y="-31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62D2A85D-BB2C-41A7-BC64-5CEB3C3D57DD}"/>
                  </a:ext>
                </a:extLst>
              </p:cNvPr>
              <p:cNvSpPr/>
              <p:nvPr/>
            </p:nvSpPr>
            <p:spPr>
              <a:xfrm>
                <a:off x="687282" y="3423887"/>
                <a:ext cx="140813" cy="495805"/>
              </a:xfrm>
              <a:custGeom>
                <a:avLst/>
                <a:gdLst>
                  <a:gd name="connsiteX0" fmla="*/ 14714 w 140813"/>
                  <a:gd name="connsiteY0" fmla="*/ -314 h 495805"/>
                  <a:gd name="connsiteX1" fmla="*/ 139531 w 140813"/>
                  <a:gd name="connsiteY1" fmla="*/ 2160 h 495805"/>
                  <a:gd name="connsiteX2" fmla="*/ 89823 w 140813"/>
                  <a:gd name="connsiteY2" fmla="*/ 267480 h 495805"/>
                  <a:gd name="connsiteX3" fmla="*/ 38561 w 140813"/>
                  <a:gd name="connsiteY3" fmla="*/ 487579 h 495805"/>
                  <a:gd name="connsiteX4" fmla="*/ -18 w 140813"/>
                  <a:gd name="connsiteY4" fmla="*/ 482987 h 495805"/>
                  <a:gd name="connsiteX5" fmla="*/ 21179 w 140813"/>
                  <a:gd name="connsiteY5" fmla="*/ 258613 h 495805"/>
                  <a:gd name="connsiteX6" fmla="*/ 14714 w 140813"/>
                  <a:gd name="connsiteY6" fmla="*/ -314 h 495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813" h="495805">
                    <a:moveTo>
                      <a:pt x="14714" y="-314"/>
                    </a:moveTo>
                    <a:cubicBezTo>
                      <a:pt x="45415" y="252"/>
                      <a:pt x="108865" y="1630"/>
                      <a:pt x="139531" y="2160"/>
                    </a:cubicBezTo>
                    <a:cubicBezTo>
                      <a:pt x="128120" y="94404"/>
                      <a:pt x="105156" y="178168"/>
                      <a:pt x="89823" y="267480"/>
                    </a:cubicBezTo>
                    <a:cubicBezTo>
                      <a:pt x="73325" y="354319"/>
                      <a:pt x="54777" y="415332"/>
                      <a:pt x="38561" y="487579"/>
                    </a:cubicBezTo>
                    <a:cubicBezTo>
                      <a:pt x="32626" y="501005"/>
                      <a:pt x="5493" y="495917"/>
                      <a:pt x="-18" y="482987"/>
                    </a:cubicBezTo>
                    <a:cubicBezTo>
                      <a:pt x="-4434" y="407560"/>
                      <a:pt x="2737" y="331885"/>
                      <a:pt x="21179" y="258613"/>
                    </a:cubicBezTo>
                    <a:cubicBezTo>
                      <a:pt x="17823" y="175872"/>
                      <a:pt x="12771" y="83239"/>
                      <a:pt x="14714" y="-314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2969985B-2648-4BDD-A938-7A9771D474AF}"/>
                  </a:ext>
                </a:extLst>
              </p:cNvPr>
              <p:cNvSpPr/>
              <p:nvPr/>
            </p:nvSpPr>
            <p:spPr>
              <a:xfrm>
                <a:off x="832653" y="3982806"/>
                <a:ext cx="125147" cy="86450"/>
              </a:xfrm>
              <a:custGeom>
                <a:avLst/>
                <a:gdLst>
                  <a:gd name="connsiteX0" fmla="*/ -1283 w 125147"/>
                  <a:gd name="connsiteY0" fmla="*/ 66867 h 86450"/>
                  <a:gd name="connsiteX1" fmla="*/ 29772 w 125147"/>
                  <a:gd name="connsiteY1" fmla="*/ 16453 h 86450"/>
                  <a:gd name="connsiteX2" fmla="*/ 73897 w 125147"/>
                  <a:gd name="connsiteY2" fmla="*/ 5112 h 86450"/>
                  <a:gd name="connsiteX3" fmla="*/ 117635 w 125147"/>
                  <a:gd name="connsiteY3" fmla="*/ 37403 h 86450"/>
                  <a:gd name="connsiteX4" fmla="*/ 116893 w 125147"/>
                  <a:gd name="connsiteY4" fmla="*/ 38851 h 86450"/>
                  <a:gd name="connsiteX5" fmla="*/ 109827 w 125147"/>
                  <a:gd name="connsiteY5" fmla="*/ 44892 h 86450"/>
                  <a:gd name="connsiteX6" fmla="*/ 41995 w 125147"/>
                  <a:gd name="connsiteY6" fmla="*/ 84708 h 86450"/>
                  <a:gd name="connsiteX7" fmla="*/ -1283 w 125147"/>
                  <a:gd name="connsiteY7" fmla="*/ 66867 h 8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147" h="86450">
                    <a:moveTo>
                      <a:pt x="-1283" y="66867"/>
                    </a:moveTo>
                    <a:cubicBezTo>
                      <a:pt x="-1283" y="17866"/>
                      <a:pt x="29772" y="16453"/>
                      <a:pt x="29772" y="16453"/>
                    </a:cubicBezTo>
                    <a:cubicBezTo>
                      <a:pt x="29772" y="16453"/>
                      <a:pt x="46588" y="16453"/>
                      <a:pt x="73897" y="5112"/>
                    </a:cubicBezTo>
                    <a:cubicBezTo>
                      <a:pt x="101207" y="-6229"/>
                      <a:pt x="138867" y="-1742"/>
                      <a:pt x="117635" y="37403"/>
                    </a:cubicBezTo>
                    <a:cubicBezTo>
                      <a:pt x="117423" y="37897"/>
                      <a:pt x="117140" y="38356"/>
                      <a:pt x="116893" y="38851"/>
                    </a:cubicBezTo>
                    <a:cubicBezTo>
                      <a:pt x="115091" y="41430"/>
                      <a:pt x="112653" y="43514"/>
                      <a:pt x="109827" y="44892"/>
                    </a:cubicBezTo>
                    <a:lnTo>
                      <a:pt x="41995" y="84708"/>
                    </a:lnTo>
                    <a:cubicBezTo>
                      <a:pt x="31785" y="90608"/>
                      <a:pt x="-1071" y="76971"/>
                      <a:pt x="-1283" y="66867"/>
                    </a:cubicBezTo>
                    <a:close/>
                  </a:path>
                </a:pathLst>
              </a:custGeom>
              <a:solidFill>
                <a:srgbClr val="423EA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BFF16042-22E1-4A9D-B884-9904DFD03FD9}"/>
                  </a:ext>
                </a:extLst>
              </p:cNvPr>
              <p:cNvSpPr/>
              <p:nvPr/>
            </p:nvSpPr>
            <p:spPr>
              <a:xfrm>
                <a:off x="832618" y="4016424"/>
                <a:ext cx="120896" cy="52838"/>
              </a:xfrm>
              <a:custGeom>
                <a:avLst/>
                <a:gdLst>
                  <a:gd name="connsiteX0" fmla="*/ -1106 w 120896"/>
                  <a:gd name="connsiteY0" fmla="*/ 28868 h 52838"/>
                  <a:gd name="connsiteX1" fmla="*/ 42172 w 120896"/>
                  <a:gd name="connsiteY1" fmla="*/ 46533 h 52838"/>
                  <a:gd name="connsiteX2" fmla="*/ 110004 w 120896"/>
                  <a:gd name="connsiteY2" fmla="*/ 6752 h 52838"/>
                  <a:gd name="connsiteX3" fmla="*/ 119613 w 120896"/>
                  <a:gd name="connsiteY3" fmla="*/ -314 h 52838"/>
                  <a:gd name="connsiteX4" fmla="*/ 117670 w 120896"/>
                  <a:gd name="connsiteY4" fmla="*/ 3785 h 52838"/>
                  <a:gd name="connsiteX5" fmla="*/ 116928 w 120896"/>
                  <a:gd name="connsiteY5" fmla="*/ 5233 h 52838"/>
                  <a:gd name="connsiteX6" fmla="*/ 109862 w 120896"/>
                  <a:gd name="connsiteY6" fmla="*/ 11274 h 52838"/>
                  <a:gd name="connsiteX7" fmla="*/ 42031 w 120896"/>
                  <a:gd name="connsiteY7" fmla="*/ 51090 h 52838"/>
                  <a:gd name="connsiteX8" fmla="*/ -1000 w 120896"/>
                  <a:gd name="connsiteY8" fmla="*/ 35228 h 52838"/>
                  <a:gd name="connsiteX9" fmla="*/ -1283 w 120896"/>
                  <a:gd name="connsiteY9" fmla="*/ 33214 h 52838"/>
                  <a:gd name="connsiteX10" fmla="*/ -1106 w 120896"/>
                  <a:gd name="connsiteY10" fmla="*/ 28868 h 52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896" h="52838">
                    <a:moveTo>
                      <a:pt x="-1106" y="28868"/>
                    </a:moveTo>
                    <a:cubicBezTo>
                      <a:pt x="-505" y="38902"/>
                      <a:pt x="31927" y="52327"/>
                      <a:pt x="42172" y="46533"/>
                    </a:cubicBezTo>
                    <a:lnTo>
                      <a:pt x="110004" y="6752"/>
                    </a:lnTo>
                    <a:cubicBezTo>
                      <a:pt x="113395" y="4703"/>
                      <a:pt x="116645" y="2336"/>
                      <a:pt x="119613" y="-314"/>
                    </a:cubicBezTo>
                    <a:cubicBezTo>
                      <a:pt x="118942" y="1029"/>
                      <a:pt x="118447" y="2336"/>
                      <a:pt x="117670" y="3785"/>
                    </a:cubicBezTo>
                    <a:cubicBezTo>
                      <a:pt x="117458" y="4279"/>
                      <a:pt x="117175" y="4739"/>
                      <a:pt x="116928" y="5233"/>
                    </a:cubicBezTo>
                    <a:cubicBezTo>
                      <a:pt x="115126" y="7812"/>
                      <a:pt x="112689" y="9897"/>
                      <a:pt x="109862" y="11274"/>
                    </a:cubicBezTo>
                    <a:lnTo>
                      <a:pt x="42031" y="51090"/>
                    </a:lnTo>
                    <a:cubicBezTo>
                      <a:pt x="32351" y="56637"/>
                      <a:pt x="2886" y="44978"/>
                      <a:pt x="-1000" y="35228"/>
                    </a:cubicBezTo>
                    <a:cubicBezTo>
                      <a:pt x="-1141" y="34556"/>
                      <a:pt x="-1247" y="33885"/>
                      <a:pt x="-1283" y="33214"/>
                    </a:cubicBezTo>
                    <a:cubicBezTo>
                      <a:pt x="-1247" y="31695"/>
                      <a:pt x="-1141" y="30352"/>
                      <a:pt x="-1106" y="28868"/>
                    </a:cubicBezTo>
                    <a:close/>
                  </a:path>
                </a:pathLst>
              </a:custGeom>
              <a:solidFill>
                <a:srgbClr val="12104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AA681F73-8692-4427-B273-42ED18A76AD8}"/>
                  </a:ext>
                </a:extLst>
              </p:cNvPr>
              <p:cNvSpPr/>
              <p:nvPr/>
            </p:nvSpPr>
            <p:spPr>
              <a:xfrm>
                <a:off x="843354" y="3993107"/>
                <a:ext cx="47468" cy="37159"/>
              </a:xfrm>
              <a:custGeom>
                <a:avLst/>
                <a:gdLst>
                  <a:gd name="connsiteX0" fmla="*/ 629 w 47468"/>
                  <a:gd name="connsiteY0" fmla="*/ -314 h 37159"/>
                  <a:gd name="connsiteX1" fmla="*/ 36770 w 47468"/>
                  <a:gd name="connsiteY1" fmla="*/ 6752 h 37159"/>
                  <a:gd name="connsiteX2" fmla="*/ 39279 w 47468"/>
                  <a:gd name="connsiteY2" fmla="*/ 14066 h 37159"/>
                  <a:gd name="connsiteX3" fmla="*/ 40056 w 47468"/>
                  <a:gd name="connsiteY3" fmla="*/ 14984 h 37159"/>
                  <a:gd name="connsiteX4" fmla="*/ 38113 w 47468"/>
                  <a:gd name="connsiteY4" fmla="*/ 33249 h 37159"/>
                  <a:gd name="connsiteX5" fmla="*/ 14372 w 47468"/>
                  <a:gd name="connsiteY5" fmla="*/ 31553 h 37159"/>
                  <a:gd name="connsiteX6" fmla="*/ 6741 w 47468"/>
                  <a:gd name="connsiteY6" fmla="*/ 22862 h 37159"/>
                  <a:gd name="connsiteX7" fmla="*/ -643 w 47468"/>
                  <a:gd name="connsiteY7" fmla="*/ 19789 h 37159"/>
                  <a:gd name="connsiteX8" fmla="*/ -643 w 47468"/>
                  <a:gd name="connsiteY8" fmla="*/ 19117 h 37159"/>
                  <a:gd name="connsiteX9" fmla="*/ 629 w 47468"/>
                  <a:gd name="connsiteY9" fmla="*/ -314 h 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468" h="37159">
                    <a:moveTo>
                      <a:pt x="629" y="-314"/>
                    </a:moveTo>
                    <a:cubicBezTo>
                      <a:pt x="8613" y="-314"/>
                      <a:pt x="36770" y="6752"/>
                      <a:pt x="36770" y="6752"/>
                    </a:cubicBezTo>
                    <a:cubicBezTo>
                      <a:pt x="37017" y="9366"/>
                      <a:pt x="37865" y="11875"/>
                      <a:pt x="39279" y="14066"/>
                    </a:cubicBezTo>
                    <a:cubicBezTo>
                      <a:pt x="39562" y="14348"/>
                      <a:pt x="39809" y="14666"/>
                      <a:pt x="40056" y="14984"/>
                    </a:cubicBezTo>
                    <a:cubicBezTo>
                      <a:pt x="45638" y="18870"/>
                      <a:pt x="51291" y="24982"/>
                      <a:pt x="38113" y="33249"/>
                    </a:cubicBezTo>
                    <a:cubicBezTo>
                      <a:pt x="30870" y="38619"/>
                      <a:pt x="20766" y="37913"/>
                      <a:pt x="14372" y="31553"/>
                    </a:cubicBezTo>
                    <a:cubicBezTo>
                      <a:pt x="12641" y="28020"/>
                      <a:pt x="10027" y="25017"/>
                      <a:pt x="6741" y="22862"/>
                    </a:cubicBezTo>
                    <a:cubicBezTo>
                      <a:pt x="4515" y="21343"/>
                      <a:pt x="2007" y="20283"/>
                      <a:pt x="-643" y="19789"/>
                    </a:cubicBezTo>
                    <a:cubicBezTo>
                      <a:pt x="-608" y="19577"/>
                      <a:pt x="-608" y="19330"/>
                      <a:pt x="-643" y="19117"/>
                    </a:cubicBezTo>
                    <a:cubicBezTo>
                      <a:pt x="-643" y="19117"/>
                      <a:pt x="-2728" y="-314"/>
                      <a:pt x="629" y="-31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B2CCA4FF-C029-45BE-8F8D-9C755B1DCFC1}"/>
                  </a:ext>
                </a:extLst>
              </p:cNvPr>
              <p:cNvSpPr/>
              <p:nvPr/>
            </p:nvSpPr>
            <p:spPr>
              <a:xfrm>
                <a:off x="701515" y="3442551"/>
                <a:ext cx="201889" cy="569114"/>
              </a:xfrm>
              <a:custGeom>
                <a:avLst/>
                <a:gdLst>
                  <a:gd name="connsiteX0" fmla="*/ 92053 w 201889"/>
                  <a:gd name="connsiteY0" fmla="*/ 200345 h 569114"/>
                  <a:gd name="connsiteX1" fmla="*/ -968 w 201889"/>
                  <a:gd name="connsiteY1" fmla="*/ -112 h 569114"/>
                  <a:gd name="connsiteX2" fmla="*/ 199665 w 201889"/>
                  <a:gd name="connsiteY2" fmla="*/ 62774 h 569114"/>
                  <a:gd name="connsiteX3" fmla="*/ 193942 w 201889"/>
                  <a:gd name="connsiteY3" fmla="*/ 332652 h 569114"/>
                  <a:gd name="connsiteX4" fmla="*/ 179351 w 201889"/>
                  <a:gd name="connsiteY4" fmla="*/ 558157 h 569114"/>
                  <a:gd name="connsiteX5" fmla="*/ 140489 w 201889"/>
                  <a:gd name="connsiteY5" fmla="*/ 559958 h 569114"/>
                  <a:gd name="connsiteX6" fmla="*/ 125651 w 201889"/>
                  <a:gd name="connsiteY6" fmla="*/ 336856 h 569114"/>
                  <a:gd name="connsiteX7" fmla="*/ 92053 w 201889"/>
                  <a:gd name="connsiteY7" fmla="*/ 200345 h 569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889" h="569114">
                    <a:moveTo>
                      <a:pt x="92053" y="200345"/>
                    </a:moveTo>
                    <a:cubicBezTo>
                      <a:pt x="83680" y="160706"/>
                      <a:pt x="-7292" y="140286"/>
                      <a:pt x="-968" y="-112"/>
                    </a:cubicBezTo>
                    <a:cubicBezTo>
                      <a:pt x="29415" y="-4598"/>
                      <a:pt x="169353" y="67261"/>
                      <a:pt x="199665" y="62774"/>
                    </a:cubicBezTo>
                    <a:cubicBezTo>
                      <a:pt x="203481" y="155619"/>
                      <a:pt x="194507" y="242068"/>
                      <a:pt x="193942" y="332652"/>
                    </a:cubicBezTo>
                    <a:cubicBezTo>
                      <a:pt x="191857" y="420974"/>
                      <a:pt x="183343" y="484213"/>
                      <a:pt x="179351" y="558157"/>
                    </a:cubicBezTo>
                    <a:cubicBezTo>
                      <a:pt x="175818" y="572288"/>
                      <a:pt x="148085" y="571794"/>
                      <a:pt x="140489" y="559958"/>
                    </a:cubicBezTo>
                    <a:cubicBezTo>
                      <a:pt x="124132" y="486792"/>
                      <a:pt x="119115" y="411541"/>
                      <a:pt x="125651" y="336856"/>
                    </a:cubicBezTo>
                    <a:cubicBezTo>
                      <a:pt x="116642" y="293119"/>
                      <a:pt x="101910" y="246767"/>
                      <a:pt x="92053" y="200345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A6734D2E-76F6-4BF6-B1A2-93677DC4564C}"/>
                  </a:ext>
                </a:extLst>
              </p:cNvPr>
              <p:cNvSpPr/>
              <p:nvPr/>
            </p:nvSpPr>
            <p:spPr>
              <a:xfrm>
                <a:off x="652398" y="3121319"/>
                <a:ext cx="310237" cy="478564"/>
              </a:xfrm>
              <a:custGeom>
                <a:avLst/>
                <a:gdLst>
                  <a:gd name="connsiteX0" fmla="*/ 90155 w 310237"/>
                  <a:gd name="connsiteY0" fmla="*/ 460281 h 478564"/>
                  <a:gd name="connsiteX1" fmla="*/ 307005 w 310237"/>
                  <a:gd name="connsiteY1" fmla="*/ 381851 h 478564"/>
                  <a:gd name="connsiteX2" fmla="*/ 206459 w 310237"/>
                  <a:gd name="connsiteY2" fmla="*/ 43894 h 478564"/>
                  <a:gd name="connsiteX3" fmla="*/ 130643 w 310237"/>
                  <a:gd name="connsiteY3" fmla="*/ 2912 h 478564"/>
                  <a:gd name="connsiteX4" fmla="*/ 74540 w 310237"/>
                  <a:gd name="connsiteY4" fmla="*/ 8847 h 478564"/>
                  <a:gd name="connsiteX5" fmla="*/ -74 w 310237"/>
                  <a:gd name="connsiteY5" fmla="*/ 374008 h 478564"/>
                  <a:gd name="connsiteX6" fmla="*/ 90155 w 310237"/>
                  <a:gd name="connsiteY6" fmla="*/ 460281 h 47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0237" h="478564">
                    <a:moveTo>
                      <a:pt x="90155" y="460281"/>
                    </a:moveTo>
                    <a:cubicBezTo>
                      <a:pt x="161096" y="500061"/>
                      <a:pt x="328874" y="473741"/>
                      <a:pt x="307005" y="381851"/>
                    </a:cubicBezTo>
                    <a:cubicBezTo>
                      <a:pt x="286938" y="285615"/>
                      <a:pt x="224194" y="102010"/>
                      <a:pt x="206459" y="43894"/>
                    </a:cubicBezTo>
                    <a:cubicBezTo>
                      <a:pt x="175440" y="19411"/>
                      <a:pt x="160990" y="8211"/>
                      <a:pt x="130643" y="2912"/>
                    </a:cubicBezTo>
                    <a:cubicBezTo>
                      <a:pt x="112378" y="-303"/>
                      <a:pt x="88637" y="-4401"/>
                      <a:pt x="74540" y="8847"/>
                    </a:cubicBezTo>
                    <a:cubicBezTo>
                      <a:pt x="13456" y="66222"/>
                      <a:pt x="-6716" y="224354"/>
                      <a:pt x="-74" y="374008"/>
                    </a:cubicBezTo>
                    <a:cubicBezTo>
                      <a:pt x="7415" y="415449"/>
                      <a:pt x="55251" y="440709"/>
                      <a:pt x="90155" y="460281"/>
                    </a:cubicBezTo>
                    <a:close/>
                  </a:path>
                </a:pathLst>
              </a:custGeom>
              <a:solidFill>
                <a:srgbClr val="5652CA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5064365B-96C7-468B-AD7A-EA5B5C7C1F6E}"/>
                  </a:ext>
                </a:extLst>
              </p:cNvPr>
              <p:cNvSpPr/>
              <p:nvPr/>
            </p:nvSpPr>
            <p:spPr>
              <a:xfrm>
                <a:off x="751070" y="2972840"/>
                <a:ext cx="110509" cy="171089"/>
              </a:xfrm>
              <a:custGeom>
                <a:avLst/>
                <a:gdLst>
                  <a:gd name="connsiteX0" fmla="*/ -356 w 110509"/>
                  <a:gd name="connsiteY0" fmla="*/ 158104 h 171089"/>
                  <a:gd name="connsiteX1" fmla="*/ 3742 w 110509"/>
                  <a:gd name="connsiteY1" fmla="*/ 106241 h 171089"/>
                  <a:gd name="connsiteX2" fmla="*/ -1275 w 110509"/>
                  <a:gd name="connsiteY2" fmla="*/ 75999 h 171089"/>
                  <a:gd name="connsiteX3" fmla="*/ 75107 w 110509"/>
                  <a:gd name="connsiteY3" fmla="*/ -312 h 171089"/>
                  <a:gd name="connsiteX4" fmla="*/ 109199 w 110509"/>
                  <a:gd name="connsiteY4" fmla="*/ 77165 h 171089"/>
                  <a:gd name="connsiteX5" fmla="*/ 58396 w 110509"/>
                  <a:gd name="connsiteY5" fmla="*/ 148317 h 171089"/>
                  <a:gd name="connsiteX6" fmla="*/ 70267 w 110509"/>
                  <a:gd name="connsiteY6" fmla="*/ 165169 h 171089"/>
                  <a:gd name="connsiteX7" fmla="*/ 12822 w 110509"/>
                  <a:gd name="connsiteY7" fmla="*/ 164675 h 171089"/>
                  <a:gd name="connsiteX8" fmla="*/ -356 w 110509"/>
                  <a:gd name="connsiteY8" fmla="*/ 158104 h 171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509" h="171089">
                    <a:moveTo>
                      <a:pt x="-356" y="158104"/>
                    </a:moveTo>
                    <a:cubicBezTo>
                      <a:pt x="7311" y="146339"/>
                      <a:pt x="6215" y="123799"/>
                      <a:pt x="3742" y="106241"/>
                    </a:cubicBezTo>
                    <a:cubicBezTo>
                      <a:pt x="280" y="96543"/>
                      <a:pt x="-1416" y="86297"/>
                      <a:pt x="-1275" y="75999"/>
                    </a:cubicBezTo>
                    <a:cubicBezTo>
                      <a:pt x="-851" y="37137"/>
                      <a:pt x="44653" y="-629"/>
                      <a:pt x="75107" y="-312"/>
                    </a:cubicBezTo>
                    <a:cubicBezTo>
                      <a:pt x="105560" y="6"/>
                      <a:pt x="109623" y="38197"/>
                      <a:pt x="109199" y="77165"/>
                    </a:cubicBezTo>
                    <a:cubicBezTo>
                      <a:pt x="108881" y="109194"/>
                      <a:pt x="88603" y="137613"/>
                      <a:pt x="58396" y="148317"/>
                    </a:cubicBezTo>
                    <a:cubicBezTo>
                      <a:pt x="56700" y="154323"/>
                      <a:pt x="65462" y="161707"/>
                      <a:pt x="70267" y="165169"/>
                    </a:cubicBezTo>
                    <a:cubicBezTo>
                      <a:pt x="49705" y="176333"/>
                      <a:pt x="25045" y="167925"/>
                      <a:pt x="12822" y="164675"/>
                    </a:cubicBezTo>
                    <a:cubicBezTo>
                      <a:pt x="6498" y="162873"/>
                      <a:pt x="1834" y="160894"/>
                      <a:pt x="-356" y="15810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5FE99700-AC5E-4DA8-B9C6-D41C52315267}"/>
                  </a:ext>
                </a:extLst>
              </p:cNvPr>
              <p:cNvSpPr/>
              <p:nvPr/>
            </p:nvSpPr>
            <p:spPr>
              <a:xfrm>
                <a:off x="465715" y="2940833"/>
                <a:ext cx="399959" cy="425804"/>
              </a:xfrm>
              <a:custGeom>
                <a:avLst/>
                <a:gdLst>
                  <a:gd name="connsiteX0" fmla="*/ 92845 w 399959"/>
                  <a:gd name="connsiteY0" fmla="*/ 158173 h 425804"/>
                  <a:gd name="connsiteX1" fmla="*/ 135240 w 399959"/>
                  <a:gd name="connsiteY1" fmla="*/ 100622 h 425804"/>
                  <a:gd name="connsiteX2" fmla="*/ 210314 w 399959"/>
                  <a:gd name="connsiteY2" fmla="*/ 87939 h 425804"/>
                  <a:gd name="connsiteX3" fmla="*/ 285777 w 399959"/>
                  <a:gd name="connsiteY3" fmla="*/ 74479 h 425804"/>
                  <a:gd name="connsiteX4" fmla="*/ 279064 w 399959"/>
                  <a:gd name="connsiteY4" fmla="*/ 32650 h 425804"/>
                  <a:gd name="connsiteX5" fmla="*/ 356011 w 399959"/>
                  <a:gd name="connsiteY5" fmla="*/ 10993 h 425804"/>
                  <a:gd name="connsiteX6" fmla="*/ 390139 w 399959"/>
                  <a:gd name="connsiteY6" fmla="*/ 79743 h 425804"/>
                  <a:gd name="connsiteX7" fmla="*/ 378056 w 399959"/>
                  <a:gd name="connsiteY7" fmla="*/ 109985 h 425804"/>
                  <a:gd name="connsiteX8" fmla="*/ 362158 w 399959"/>
                  <a:gd name="connsiteY8" fmla="*/ 95394 h 425804"/>
                  <a:gd name="connsiteX9" fmla="*/ 372262 w 399959"/>
                  <a:gd name="connsiteY9" fmla="*/ 157219 h 425804"/>
                  <a:gd name="connsiteX10" fmla="*/ 317891 w 399959"/>
                  <a:gd name="connsiteY10" fmla="*/ 204278 h 425804"/>
                  <a:gd name="connsiteX11" fmla="*/ 283163 w 399959"/>
                  <a:gd name="connsiteY11" fmla="*/ 262571 h 425804"/>
                  <a:gd name="connsiteX12" fmla="*/ 220418 w 399959"/>
                  <a:gd name="connsiteY12" fmla="*/ 423352 h 425804"/>
                  <a:gd name="connsiteX13" fmla="*/ 103833 w 399959"/>
                  <a:gd name="connsiteY13" fmla="*/ 356227 h 425804"/>
                  <a:gd name="connsiteX14" fmla="*/ 92845 w 399959"/>
                  <a:gd name="connsiteY14" fmla="*/ 158173 h 425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9959" h="425804">
                    <a:moveTo>
                      <a:pt x="92845" y="158173"/>
                    </a:moveTo>
                    <a:cubicBezTo>
                      <a:pt x="130329" y="152379"/>
                      <a:pt x="120508" y="116697"/>
                      <a:pt x="135240" y="100622"/>
                    </a:cubicBezTo>
                    <a:cubicBezTo>
                      <a:pt x="153117" y="80909"/>
                      <a:pt x="192226" y="81333"/>
                      <a:pt x="210314" y="87939"/>
                    </a:cubicBezTo>
                    <a:cubicBezTo>
                      <a:pt x="243206" y="99880"/>
                      <a:pt x="285777" y="85678"/>
                      <a:pt x="285777" y="74479"/>
                    </a:cubicBezTo>
                    <a:cubicBezTo>
                      <a:pt x="285777" y="63280"/>
                      <a:pt x="267865" y="55825"/>
                      <a:pt x="279064" y="32650"/>
                    </a:cubicBezTo>
                    <a:cubicBezTo>
                      <a:pt x="290264" y="9474"/>
                      <a:pt x="337322" y="29682"/>
                      <a:pt x="356011" y="10993"/>
                    </a:cubicBezTo>
                    <a:cubicBezTo>
                      <a:pt x="399501" y="-32532"/>
                      <a:pt x="407485" y="62432"/>
                      <a:pt x="390139" y="79743"/>
                    </a:cubicBezTo>
                    <a:cubicBezTo>
                      <a:pt x="371803" y="98114"/>
                      <a:pt x="383674" y="104473"/>
                      <a:pt x="378056" y="109985"/>
                    </a:cubicBezTo>
                    <a:cubicBezTo>
                      <a:pt x="372439" y="115496"/>
                      <a:pt x="370990" y="86703"/>
                      <a:pt x="362158" y="95394"/>
                    </a:cubicBezTo>
                    <a:cubicBezTo>
                      <a:pt x="352266" y="105321"/>
                      <a:pt x="372262" y="126978"/>
                      <a:pt x="372262" y="157219"/>
                    </a:cubicBezTo>
                    <a:cubicBezTo>
                      <a:pt x="372262" y="187461"/>
                      <a:pt x="343469" y="214664"/>
                      <a:pt x="317891" y="204278"/>
                    </a:cubicBezTo>
                    <a:cubicBezTo>
                      <a:pt x="300015" y="197212"/>
                      <a:pt x="276485" y="212403"/>
                      <a:pt x="283163" y="262571"/>
                    </a:cubicBezTo>
                    <a:cubicBezTo>
                      <a:pt x="288780" y="304576"/>
                      <a:pt x="339194" y="403180"/>
                      <a:pt x="220418" y="423352"/>
                    </a:cubicBezTo>
                    <a:cubicBezTo>
                      <a:pt x="101642" y="443525"/>
                      <a:pt x="187492" y="313232"/>
                      <a:pt x="103833" y="356227"/>
                    </a:cubicBezTo>
                    <a:cubicBezTo>
                      <a:pt x="18513" y="399823"/>
                      <a:pt x="-77087" y="184317"/>
                      <a:pt x="92845" y="158173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88400583-62FF-4867-8578-752AEB46CCD4}"/>
                  </a:ext>
                </a:extLst>
              </p:cNvPr>
              <p:cNvSpPr/>
              <p:nvPr/>
            </p:nvSpPr>
            <p:spPr>
              <a:xfrm>
                <a:off x="978990" y="3163265"/>
                <a:ext cx="41436" cy="35371"/>
              </a:xfrm>
              <a:custGeom>
                <a:avLst/>
                <a:gdLst>
                  <a:gd name="connsiteX0" fmla="*/ 9277 w 41436"/>
                  <a:gd name="connsiteY0" fmla="*/ 31164 h 35371"/>
                  <a:gd name="connsiteX1" fmla="*/ 3094 w 41436"/>
                  <a:gd name="connsiteY1" fmla="*/ 15090 h 35371"/>
                  <a:gd name="connsiteX2" fmla="*/ 40154 w 41436"/>
                  <a:gd name="connsiteY2" fmla="*/ -314 h 35371"/>
                  <a:gd name="connsiteX3" fmla="*/ 34537 w 41436"/>
                  <a:gd name="connsiteY3" fmla="*/ 26324 h 35371"/>
                  <a:gd name="connsiteX4" fmla="*/ 9277 w 41436"/>
                  <a:gd name="connsiteY4" fmla="*/ 31164 h 35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36" h="35371">
                    <a:moveTo>
                      <a:pt x="9277" y="31164"/>
                    </a:moveTo>
                    <a:cubicBezTo>
                      <a:pt x="5249" y="24452"/>
                      <a:pt x="-8105" y="22368"/>
                      <a:pt x="3094" y="15090"/>
                    </a:cubicBezTo>
                    <a:cubicBezTo>
                      <a:pt x="14293" y="7812"/>
                      <a:pt x="30439" y="-314"/>
                      <a:pt x="40154" y="-314"/>
                    </a:cubicBezTo>
                    <a:cubicBezTo>
                      <a:pt x="40154" y="6046"/>
                      <a:pt x="36621" y="10073"/>
                      <a:pt x="34537" y="26324"/>
                    </a:cubicBezTo>
                    <a:cubicBezTo>
                      <a:pt x="32453" y="42576"/>
                      <a:pt x="9277" y="31164"/>
                      <a:pt x="9277" y="3116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F1276B92-7A0B-4E9D-ADFE-A7391915CC7E}"/>
                  </a:ext>
                </a:extLst>
              </p:cNvPr>
              <p:cNvSpPr/>
              <p:nvPr/>
            </p:nvSpPr>
            <p:spPr>
              <a:xfrm>
                <a:off x="815247" y="3162194"/>
                <a:ext cx="202847" cy="160850"/>
              </a:xfrm>
              <a:custGeom>
                <a:avLst/>
                <a:gdLst>
                  <a:gd name="connsiteX0" fmla="*/ 61203 w 202847"/>
                  <a:gd name="connsiteY0" fmla="*/ 19199 h 160850"/>
                  <a:gd name="connsiteX1" fmla="*/ 10718 w 202847"/>
                  <a:gd name="connsiteY1" fmla="*/ 8777 h 160850"/>
                  <a:gd name="connsiteX2" fmla="*/ 127693 w 202847"/>
                  <a:gd name="connsiteY2" fmla="*/ 157547 h 160850"/>
                  <a:gd name="connsiteX3" fmla="*/ 201565 w 202847"/>
                  <a:gd name="connsiteY3" fmla="*/ 27466 h 160850"/>
                  <a:gd name="connsiteX4" fmla="*/ 169769 w 202847"/>
                  <a:gd name="connsiteY4" fmla="*/ 33154 h 160850"/>
                  <a:gd name="connsiteX5" fmla="*/ 137302 w 202847"/>
                  <a:gd name="connsiteY5" fmla="*/ 93814 h 160850"/>
                  <a:gd name="connsiteX6" fmla="*/ 61203 w 202847"/>
                  <a:gd name="connsiteY6" fmla="*/ 19199 h 16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2847" h="160850">
                    <a:moveTo>
                      <a:pt x="61203" y="19199"/>
                    </a:moveTo>
                    <a:cubicBezTo>
                      <a:pt x="47460" y="3231"/>
                      <a:pt x="40006" y="-9735"/>
                      <a:pt x="10718" y="8777"/>
                    </a:cubicBezTo>
                    <a:cubicBezTo>
                      <a:pt x="-10479" y="22167"/>
                      <a:pt x="-19947" y="88479"/>
                      <a:pt x="127693" y="157547"/>
                    </a:cubicBezTo>
                    <a:cubicBezTo>
                      <a:pt x="177153" y="180723"/>
                      <a:pt x="201565" y="62654"/>
                      <a:pt x="201565" y="27466"/>
                    </a:cubicBezTo>
                    <a:cubicBezTo>
                      <a:pt x="190966" y="26442"/>
                      <a:pt x="169769" y="33154"/>
                      <a:pt x="169769" y="33154"/>
                    </a:cubicBezTo>
                    <a:cubicBezTo>
                      <a:pt x="166024" y="54846"/>
                      <a:pt x="145039" y="93814"/>
                      <a:pt x="137302" y="93814"/>
                    </a:cubicBezTo>
                    <a:cubicBezTo>
                      <a:pt x="124725" y="93814"/>
                      <a:pt x="77843" y="38489"/>
                      <a:pt x="61203" y="19199"/>
                    </a:cubicBezTo>
                    <a:close/>
                  </a:path>
                </a:pathLst>
              </a:custGeom>
              <a:solidFill>
                <a:srgbClr val="807DF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</p:grpSp>
      <p:sp>
        <p:nvSpPr>
          <p:cNvPr id="158" name="Oval 157">
            <a:extLst>
              <a:ext uri="{FF2B5EF4-FFF2-40B4-BE49-F238E27FC236}">
                <a16:creationId xmlns:a16="http://schemas.microsoft.com/office/drawing/2014/main" id="{65499708-FA13-47AE-9A06-753843D37066}"/>
              </a:ext>
            </a:extLst>
          </p:cNvPr>
          <p:cNvSpPr/>
          <p:nvPr/>
        </p:nvSpPr>
        <p:spPr>
          <a:xfrm rot="1857179">
            <a:off x="512432" y="4009750"/>
            <a:ext cx="707688" cy="554765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A5CFA934-DCA8-4917-9BEB-C4753B05A583}"/>
              </a:ext>
            </a:extLst>
          </p:cNvPr>
          <p:cNvSpPr txBox="1"/>
          <p:nvPr/>
        </p:nvSpPr>
        <p:spPr>
          <a:xfrm>
            <a:off x="537447" y="412039"/>
            <a:ext cx="2733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Agenda</a:t>
            </a:r>
            <a:endParaRPr lang="LID4096" sz="3200" b="1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60" name="Graphic 159">
            <a:extLst>
              <a:ext uri="{FF2B5EF4-FFF2-40B4-BE49-F238E27FC236}">
                <a16:creationId xmlns:a16="http://schemas.microsoft.com/office/drawing/2014/main" id="{B4DA052D-0AB7-4EC4-9A00-55784CFE4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36386" y="4710363"/>
            <a:ext cx="584086" cy="3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42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3BDCD7-892E-1ACA-6DEA-79B9667EE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62E5F3-A7C9-D5A2-F330-1EA3C6B216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3319778"/>
            <a:ext cx="9144000" cy="1240583"/>
          </a:xfrm>
        </p:spPr>
        <p:txBody>
          <a:bodyPr/>
          <a:lstStyle/>
          <a:p>
            <a:pPr algn="ctr"/>
            <a:r>
              <a:rPr lang="en-US" dirty="0"/>
              <a:t>Step 4 Define a set of users to receive letter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141828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F49AB-B411-09D6-1CB4-48B863B0F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2F41ED8-9075-1633-D3BE-81863BAA7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1709737"/>
            <a:ext cx="9096375" cy="17240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78749A-5EF6-A8A0-A6A3-3FC5C16897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1A2BC50-B93F-2249-CE09-BD5464EDF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 Define a set of users to receive letter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1FB8CE-C538-9CFE-B4B1-9677BDD9B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360039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We will make a set of users with user group "Undergraduate Student"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805AE2-3823-A30A-364C-62E0876CE2B5}"/>
              </a:ext>
            </a:extLst>
          </p:cNvPr>
          <p:cNvSpPr/>
          <p:nvPr/>
        </p:nvSpPr>
        <p:spPr>
          <a:xfrm>
            <a:off x="179512" y="2194848"/>
            <a:ext cx="864096" cy="3048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F002D9-2FAE-C0F4-8B47-50FE58BA2D22}"/>
              </a:ext>
            </a:extLst>
          </p:cNvPr>
          <p:cNvSpPr/>
          <p:nvPr/>
        </p:nvSpPr>
        <p:spPr>
          <a:xfrm>
            <a:off x="3059832" y="2198278"/>
            <a:ext cx="864096" cy="3048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2C84F7-4E5F-557C-DCF4-E5026A138131}"/>
              </a:ext>
            </a:extLst>
          </p:cNvPr>
          <p:cNvSpPr/>
          <p:nvPr/>
        </p:nvSpPr>
        <p:spPr>
          <a:xfrm>
            <a:off x="5220074" y="2261141"/>
            <a:ext cx="1872206" cy="2923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108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205E6E-EA2E-3FBA-57BD-CC3426E01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2644667-09A6-6D78-6D20-C85A7349A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4226"/>
            <a:ext cx="9144000" cy="14950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0D26C3-DD06-7591-4498-0AD3BB665C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AEE561-9362-E39D-2D5D-7B1BF8B13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 Define a set of users to receive letter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5537FF-5BE2-D7CA-E3EA-52EAC39D3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360039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The set will include users who are active and not expired.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886097-E3B1-801E-CAE8-2682BCEBE479}"/>
              </a:ext>
            </a:extLst>
          </p:cNvPr>
          <p:cNvSpPr/>
          <p:nvPr/>
        </p:nvSpPr>
        <p:spPr>
          <a:xfrm>
            <a:off x="1547664" y="2671190"/>
            <a:ext cx="115212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D5167C-C56B-3AA2-254F-FC8A86104F49}"/>
              </a:ext>
            </a:extLst>
          </p:cNvPr>
          <p:cNvSpPr/>
          <p:nvPr/>
        </p:nvSpPr>
        <p:spPr>
          <a:xfrm>
            <a:off x="8532440" y="1814047"/>
            <a:ext cx="587504" cy="2536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516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60AAE-18D4-B57A-F522-19974DC50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2A27BD-D5C9-85B1-8626-739CCD6F0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0602"/>
            <a:ext cx="9144000" cy="28253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F5C14F-1AA5-1EE1-4937-E001B2B03B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2A092A9-EE90-4DCC-01C1-CD49F8364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 Define a set of users to receive letter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B60CFE-BB66-2A24-B847-1FA3F6D0E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360039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The set is named "Active and not expired undergraduate students"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C595A0-2EDE-7DE4-82BD-CDD280F24E30}"/>
              </a:ext>
            </a:extLst>
          </p:cNvPr>
          <p:cNvSpPr/>
          <p:nvPr/>
        </p:nvSpPr>
        <p:spPr>
          <a:xfrm>
            <a:off x="1187624" y="2040261"/>
            <a:ext cx="2016224" cy="2536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054B8E-D1ED-F335-6901-4B0546C418BA}"/>
              </a:ext>
            </a:extLst>
          </p:cNvPr>
          <p:cNvSpPr/>
          <p:nvPr/>
        </p:nvSpPr>
        <p:spPr>
          <a:xfrm>
            <a:off x="8676456" y="1381902"/>
            <a:ext cx="443488" cy="2536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0699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09A2EB-9374-9C87-BE79-2C50A7E1D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4F7CD8-AC7C-AE5E-C155-5083C09B4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2" y="1466850"/>
            <a:ext cx="7458075" cy="2209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D4023F-F265-AAB8-C35C-5485E7E9FD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6ED169-2446-C20C-9D30-303E4F0E5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 Define a set of users to receive letter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0FE65F-BD71-C224-371C-5A1127E3A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360039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The set is named "Active and not expired undergraduate students"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A5158-55DC-1AE6-61B7-B84C54CAAE0E}"/>
              </a:ext>
            </a:extLst>
          </p:cNvPr>
          <p:cNvSpPr/>
          <p:nvPr/>
        </p:nvSpPr>
        <p:spPr>
          <a:xfrm>
            <a:off x="1835696" y="2579658"/>
            <a:ext cx="1872208" cy="4961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0745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05C03-3B8E-07EB-B797-853E7CFB6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363232-FA41-B704-03F2-7BE575D6F0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3319778"/>
            <a:ext cx="9144000" cy="1240583"/>
          </a:xfrm>
        </p:spPr>
        <p:txBody>
          <a:bodyPr/>
          <a:lstStyle/>
          <a:p>
            <a:pPr algn="ctr"/>
            <a:r>
              <a:rPr lang="en-US" dirty="0"/>
              <a:t>Step 5 Run the job "Update/Notify Users"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9542773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C85EE0-AA46-954D-CD74-5933D7F3A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D6B863-333F-11A2-81A4-66B20B08C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904" y="1983048"/>
            <a:ext cx="2116191" cy="14308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5572BB-70DB-2BCB-7BB0-C99CAD41F5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5342187-4DD3-C296-1A1D-A242C0116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 Run the job "Update/Notify Users"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4A2566-AB59-5A05-A94F-987E1E6CA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080120"/>
          </a:xfrm>
        </p:spPr>
        <p:txBody>
          <a:bodyPr>
            <a:normAutofit/>
          </a:bodyPr>
          <a:lstStyle/>
          <a:p>
            <a:r>
              <a:rPr lang="en-US" sz="1800" dirty="0"/>
              <a:t>Access the job "Update/Notify Users" at "Admin &gt; Manage Jobs and Sets &gt; Run a Job"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EF9FC5-2643-9900-A4A4-8CD93076919E}"/>
              </a:ext>
            </a:extLst>
          </p:cNvPr>
          <p:cNvSpPr/>
          <p:nvPr/>
        </p:nvSpPr>
        <p:spPr>
          <a:xfrm>
            <a:off x="3635896" y="2287861"/>
            <a:ext cx="165618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3101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C306CF-0D78-D95C-7B2E-91BD442F4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1A33E7-EDBF-E1FE-562A-C684B2D55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0841"/>
            <a:ext cx="9144000" cy="146181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C85DB4-142B-2B9D-F29C-6835E16EF3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9CBE5F4-CC88-5E4C-3F5D-1D616ED52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 Run the job "Update/Notify Users"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EE9861-0DF4-2439-29ED-43E4EBD92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080120"/>
          </a:xfrm>
        </p:spPr>
        <p:txBody>
          <a:bodyPr>
            <a:normAutofit/>
          </a:bodyPr>
          <a:lstStyle/>
          <a:p>
            <a:r>
              <a:rPr lang="en-US" sz="1800" dirty="0"/>
              <a:t>Select the job "Update/Notify Users" and click "Next"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DF8A4C-5B60-2E00-55AB-3E3B25B2E393}"/>
              </a:ext>
            </a:extLst>
          </p:cNvPr>
          <p:cNvSpPr/>
          <p:nvPr/>
        </p:nvSpPr>
        <p:spPr>
          <a:xfrm>
            <a:off x="539552" y="2987796"/>
            <a:ext cx="165618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59B636-5958-3925-D381-D530F3C4D158}"/>
              </a:ext>
            </a:extLst>
          </p:cNvPr>
          <p:cNvSpPr/>
          <p:nvPr/>
        </p:nvSpPr>
        <p:spPr>
          <a:xfrm>
            <a:off x="370432" y="2619143"/>
            <a:ext cx="745184" cy="1514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960CCE-B237-B5A5-81A4-2A15C06E3C30}"/>
              </a:ext>
            </a:extLst>
          </p:cNvPr>
          <p:cNvSpPr/>
          <p:nvPr/>
        </p:nvSpPr>
        <p:spPr>
          <a:xfrm>
            <a:off x="8758792" y="1851671"/>
            <a:ext cx="348632" cy="2880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7051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478F3-1806-9E33-5136-83C67C860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135B2E5-9BAC-B763-4C37-58986AE10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1201"/>
            <a:ext cx="9144000" cy="14010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1CD31E-FDBB-D8CC-875E-9F00D61371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691F3C4-4FED-01EC-080A-1DA9225FF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 Run the job "Update/Notify Users"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E15A4E-1F7E-1543-7A7A-630BAB8EE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080120"/>
          </a:xfrm>
        </p:spPr>
        <p:txBody>
          <a:bodyPr>
            <a:normAutofit/>
          </a:bodyPr>
          <a:lstStyle/>
          <a:p>
            <a:r>
              <a:rPr lang="en-US" sz="1800" dirty="0"/>
              <a:t>Select the desired set of users and click "Next"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32104E-28D0-4E12-A189-11C473350C0A}"/>
              </a:ext>
            </a:extLst>
          </p:cNvPr>
          <p:cNvSpPr/>
          <p:nvPr/>
        </p:nvSpPr>
        <p:spPr>
          <a:xfrm>
            <a:off x="539552" y="2987796"/>
            <a:ext cx="2304256" cy="2845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98828-3F49-95CF-5C2D-23677896AC94}"/>
              </a:ext>
            </a:extLst>
          </p:cNvPr>
          <p:cNvSpPr/>
          <p:nvPr/>
        </p:nvSpPr>
        <p:spPr>
          <a:xfrm>
            <a:off x="8758792" y="1851671"/>
            <a:ext cx="348632" cy="2880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6835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4D78B-394E-28D3-AA95-0D83885E7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9552BA-927B-F4EE-D1A2-4371367C5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43758"/>
            <a:ext cx="9144000" cy="19721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62D283-87FB-78CA-AB96-7C5B82979C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D5E3834-AC0D-D8C4-0B68-C7D29724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 Run the job "Update/Notify Users"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4C2EC6-8D7B-2CB5-4151-31CE7165D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1429027"/>
          </a:xfrm>
        </p:spPr>
        <p:txBody>
          <a:bodyPr>
            <a:normAutofit/>
          </a:bodyPr>
          <a:lstStyle/>
          <a:p>
            <a:r>
              <a:rPr lang="en-US" sz="1800" dirty="0"/>
              <a:t>Check the box next to "Send notification to user".</a:t>
            </a:r>
          </a:p>
          <a:p>
            <a:r>
              <a:rPr lang="en-US" sz="1800" dirty="0"/>
              <a:t>In the field "Send notification to user" select the notification which is the description of the notification defined in step 1. </a:t>
            </a:r>
          </a:p>
          <a:p>
            <a:r>
              <a:rPr lang="en-US" sz="1800" dirty="0"/>
              <a:t>Click "Next"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ECA434-4E00-3D31-5CF4-918CCBEA5555}"/>
              </a:ext>
            </a:extLst>
          </p:cNvPr>
          <p:cNvSpPr/>
          <p:nvPr/>
        </p:nvSpPr>
        <p:spPr>
          <a:xfrm>
            <a:off x="827584" y="4000142"/>
            <a:ext cx="360040" cy="2777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66BD49-D5DC-C166-02C6-094CA71BD2AC}"/>
              </a:ext>
            </a:extLst>
          </p:cNvPr>
          <p:cNvSpPr/>
          <p:nvPr/>
        </p:nvSpPr>
        <p:spPr>
          <a:xfrm>
            <a:off x="8758792" y="2653370"/>
            <a:ext cx="348632" cy="2880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14A5E5-2F36-4E8A-8A5B-9DE8325CFBA0}"/>
              </a:ext>
            </a:extLst>
          </p:cNvPr>
          <p:cNvSpPr/>
          <p:nvPr/>
        </p:nvSpPr>
        <p:spPr>
          <a:xfrm>
            <a:off x="3851920" y="3989856"/>
            <a:ext cx="1800200" cy="2777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05EDB86-BF84-00C2-96DB-68F9ABD9E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762" y="1937668"/>
            <a:ext cx="6919662" cy="5450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8202E14-FC9D-E443-3F12-CF317E4C6C5D}"/>
              </a:ext>
            </a:extLst>
          </p:cNvPr>
          <p:cNvCxnSpPr/>
          <p:nvPr/>
        </p:nvCxnSpPr>
        <p:spPr>
          <a:xfrm flipH="1">
            <a:off x="5004048" y="2355726"/>
            <a:ext cx="288032" cy="151216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B181391-09D0-EF99-03D7-B34912E41E58}"/>
              </a:ext>
            </a:extLst>
          </p:cNvPr>
          <p:cNvSpPr/>
          <p:nvPr/>
        </p:nvSpPr>
        <p:spPr>
          <a:xfrm>
            <a:off x="4499992" y="2067694"/>
            <a:ext cx="2232248" cy="2548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807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47130-0B0F-0635-2C32-AD3C3D969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B0F3F6-98D1-A3B7-93D4-2D712B0F83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3319778"/>
            <a:ext cx="9144000" cy="1240583"/>
          </a:xfrm>
        </p:spPr>
        <p:txBody>
          <a:bodyPr/>
          <a:lstStyle/>
          <a:p>
            <a:pPr algn="ctr"/>
            <a:r>
              <a:rPr lang="en-US" dirty="0"/>
              <a:t>Introduction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698609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F36E6-2DE7-757B-7D22-2F96574DF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B2C5A20-FA71-6835-CC46-55CA5D9A5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309"/>
            <a:ext cx="9144000" cy="31736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C531F1-2173-24F0-7FAA-FB62781885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FBEDB18-DE20-55AA-AE29-A3AE019A2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 Run the job "Update/Notify Users"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EE07CF-1E28-7260-FACC-2BD771814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1429027"/>
          </a:xfrm>
        </p:spPr>
        <p:txBody>
          <a:bodyPr>
            <a:normAutofit/>
          </a:bodyPr>
          <a:lstStyle/>
          <a:p>
            <a:r>
              <a:rPr lang="en-US" sz="1800" dirty="0"/>
              <a:t>Submit the job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6345A5-5AD2-F768-308D-85D672E34347}"/>
              </a:ext>
            </a:extLst>
          </p:cNvPr>
          <p:cNvSpPr/>
          <p:nvPr/>
        </p:nvSpPr>
        <p:spPr>
          <a:xfrm>
            <a:off x="8574148" y="1288597"/>
            <a:ext cx="569852" cy="293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04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8873E-1FE3-0755-DE59-98699A3CD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25E5B3-C1FC-108E-3FE3-221B3AEA5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6778"/>
            <a:ext cx="9144000" cy="20299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A7698D-CAF9-2B2F-DB52-DD8EC4A604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D6655C8-7B7F-62B9-43AF-1800D2C0C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 Run the job "Update/Notify Users"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9E6A09-E969-0622-5393-EF5CEF6F4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1429027"/>
          </a:xfrm>
        </p:spPr>
        <p:txBody>
          <a:bodyPr>
            <a:normAutofit/>
          </a:bodyPr>
          <a:lstStyle/>
          <a:p>
            <a:r>
              <a:rPr lang="en-US" sz="1800" dirty="0"/>
              <a:t>The job completes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182BF3-D510-93B4-94BA-577CDE5366D9}"/>
              </a:ext>
            </a:extLst>
          </p:cNvPr>
          <p:cNvSpPr/>
          <p:nvPr/>
        </p:nvSpPr>
        <p:spPr>
          <a:xfrm>
            <a:off x="6471640" y="3202316"/>
            <a:ext cx="648072" cy="3615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87CBCF-C2EC-506E-490B-5EA6F47DE58C}"/>
              </a:ext>
            </a:extLst>
          </p:cNvPr>
          <p:cNvSpPr/>
          <p:nvPr/>
        </p:nvSpPr>
        <p:spPr>
          <a:xfrm>
            <a:off x="384079" y="3181730"/>
            <a:ext cx="2288281" cy="3821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6826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46DBC-470A-540D-5DD5-C3F7DCBFD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06877B2-0752-DB3C-0166-0DFDBF053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454" y="843558"/>
            <a:ext cx="6883100" cy="37556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3BC072-986A-5503-799B-4A2CFC8F51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2A1256E-6D13-F0CC-2DFE-731144B2E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 Run the job "Update/Notify Users"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E31E1A-04CD-567E-78E2-8A94B9AA6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9279" y="2895786"/>
            <a:ext cx="3293497" cy="1332148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1400" dirty="0"/>
              <a:t>The letter is sent to the users in the set.</a:t>
            </a:r>
          </a:p>
          <a:p>
            <a:r>
              <a:rPr lang="en-US" sz="1400" dirty="0"/>
              <a:t>The letter includes the text from the labels.</a:t>
            </a:r>
          </a:p>
          <a:p>
            <a:r>
              <a:rPr lang="en-US" sz="1400" dirty="0"/>
              <a:t>The formatting of the letter is from the XSL of the letter.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2BF365-5869-81E6-19B0-8865CC5A5D74}"/>
              </a:ext>
            </a:extLst>
          </p:cNvPr>
          <p:cNvSpPr/>
          <p:nvPr/>
        </p:nvSpPr>
        <p:spPr>
          <a:xfrm>
            <a:off x="1350511" y="2927614"/>
            <a:ext cx="3293497" cy="5082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DD2D826-3DD1-7702-27C2-0BC05A7066CD}"/>
              </a:ext>
            </a:extLst>
          </p:cNvPr>
          <p:cNvCxnSpPr/>
          <p:nvPr/>
        </p:nvCxnSpPr>
        <p:spPr>
          <a:xfrm flipH="1" flipV="1">
            <a:off x="4716016" y="3181730"/>
            <a:ext cx="913263" cy="2541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0093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ACE2A91D-2EBB-45BC-B2E9-F9F9D41D28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94515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6F000-DAC9-901D-21BC-83AE1DD46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5F17AB-E79A-6574-C57C-217C90567E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7EAAA6D-5B44-08EB-BD49-6110BF547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9EF60C-1457-9CF2-59CE-BEBC451EE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816424"/>
          </a:xfrm>
        </p:spPr>
        <p:txBody>
          <a:bodyPr>
            <a:normAutofit/>
          </a:bodyPr>
          <a:lstStyle/>
          <a:p>
            <a:r>
              <a:rPr lang="en-US" sz="1800" dirty="0"/>
              <a:t>In the example here we will send a letter to all users that have user group "Undergraduate" and are active and not expired.</a:t>
            </a:r>
          </a:p>
          <a:p>
            <a:r>
              <a:rPr lang="en-US" sz="1800" dirty="0"/>
              <a:t>We will send a letter which states that due to extenuating circumstances the library will be closed on Sunday, January 19, 2025.</a:t>
            </a:r>
          </a:p>
          <a:p>
            <a:r>
              <a:rPr lang="en-US" sz="1800" dirty="0"/>
              <a:t>We will send the users the specific letter using the job "Update/Notify Users for user set".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40555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D0C6D-2953-7F8D-3879-8B485630A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7FE113-7401-64A3-1E94-CFD6F5060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3319778"/>
            <a:ext cx="9144000" cy="1240583"/>
          </a:xfrm>
        </p:spPr>
        <p:txBody>
          <a:bodyPr/>
          <a:lstStyle/>
          <a:p>
            <a:pPr algn="ctr"/>
            <a:r>
              <a:rPr lang="en-US" dirty="0"/>
              <a:t>Step 1 Define the specific user notification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647971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B51913-F4B0-B15C-A2FD-00304DB6A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7AF4D7-F864-76A5-5007-3A2D77D196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79F4C4-5D31-ED80-57F9-8814AAAF5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 Define the specific user notification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D23343-97A1-B650-D004-0EB2BDD79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080120"/>
          </a:xfrm>
        </p:spPr>
        <p:txBody>
          <a:bodyPr>
            <a:normAutofit/>
          </a:bodyPr>
          <a:lstStyle/>
          <a:p>
            <a:r>
              <a:rPr lang="en-US" sz="1800" dirty="0"/>
              <a:t>Define the specific user notification at "Configuration &gt; User Management &gt; General &gt; User Notification Types".</a:t>
            </a:r>
          </a:p>
          <a:p>
            <a:r>
              <a:rPr lang="en-US" sz="1800" dirty="0"/>
              <a:t>The notification will later appear in the job "Update/Notify Users"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891D6A-8A38-CBA5-933E-4062C04F2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2139702"/>
            <a:ext cx="2171700" cy="18097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EE07755-6B13-2662-D2B2-3C3B144D702D}"/>
              </a:ext>
            </a:extLst>
          </p:cNvPr>
          <p:cNvSpPr/>
          <p:nvPr/>
        </p:nvSpPr>
        <p:spPr>
          <a:xfrm>
            <a:off x="3635896" y="3003798"/>
            <a:ext cx="165618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001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E10C9-D468-3176-4D73-1FEE9F88D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F784592-6120-FADF-4E9D-2F459CFD2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7654"/>
            <a:ext cx="9144000" cy="28525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561096-02CE-8917-6B79-F581CF9F0E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C2E464B-CCD1-97FC-9A21-89F11CA79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 Define the specific user notification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B79226-AD03-D30D-C08C-0F924D385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872207"/>
          </a:xfrm>
        </p:spPr>
        <p:txBody>
          <a:bodyPr>
            <a:normAutofit/>
          </a:bodyPr>
          <a:lstStyle/>
          <a:p>
            <a:r>
              <a:rPr lang="en-US" sz="1800" dirty="0"/>
              <a:t>We have created a notification with code LIBRARY_CLOSED_JAN_19_2025 and description "Due to extenuating circumstances the library will be closed on Sunday, January 19, 2025."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3EE198-D2FB-C39B-E9C1-A188612A9416}"/>
              </a:ext>
            </a:extLst>
          </p:cNvPr>
          <p:cNvSpPr/>
          <p:nvPr/>
        </p:nvSpPr>
        <p:spPr>
          <a:xfrm>
            <a:off x="395536" y="3673129"/>
            <a:ext cx="5544616" cy="3069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822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647E14-1F00-D1AC-0C5E-1934DBC82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C87A5A-AF80-87F3-323C-E6EB22DB1C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3319778"/>
            <a:ext cx="9144000" cy="1240583"/>
          </a:xfrm>
        </p:spPr>
        <p:txBody>
          <a:bodyPr/>
          <a:lstStyle/>
          <a:p>
            <a:pPr algn="ctr"/>
            <a:r>
              <a:rPr lang="en-US" dirty="0"/>
              <a:t>Step 2 Define messages for letter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227515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9BA54D-D1C1-6178-D52F-9508B89AC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A77714-D13B-7657-5D31-ED4A663E87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0E86C49-6400-BA96-6A30-CB55F53F4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 Define messages for letter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71C675-4066-AE0D-3053-2F1A6BA1A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648072"/>
          </a:xfrm>
        </p:spPr>
        <p:txBody>
          <a:bodyPr>
            <a:normAutofit/>
          </a:bodyPr>
          <a:lstStyle/>
          <a:p>
            <a:r>
              <a:rPr lang="en-US" sz="1800" dirty="0"/>
              <a:t>Edit the "User Notifications Letter" at "Configuration &gt; General &gt; Letters &gt; Letters Configuration"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12C354-A1E5-0EB2-9CBE-3D3158632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2898"/>
            <a:ext cx="9144000" cy="20577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470593E-9CEF-CBCC-C201-25108A611061}"/>
              </a:ext>
            </a:extLst>
          </p:cNvPr>
          <p:cNvSpPr/>
          <p:nvPr/>
        </p:nvSpPr>
        <p:spPr>
          <a:xfrm>
            <a:off x="1043608" y="2859782"/>
            <a:ext cx="115212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B2CABD-05D6-4DAF-3CCB-998FCA8AF92F}"/>
              </a:ext>
            </a:extLst>
          </p:cNvPr>
          <p:cNvSpPr/>
          <p:nvPr/>
        </p:nvSpPr>
        <p:spPr>
          <a:xfrm>
            <a:off x="7956376" y="3107610"/>
            <a:ext cx="28803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259702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1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127fa96e-00b4-429e-95f9-72c2828437a4}" enabled="0" method="" siteId="{127fa96e-00b4-429e-95f9-72c2828437a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10666</TotalTime>
  <Words>953</Words>
  <Application>Microsoft Office PowerPoint</Application>
  <PresentationFormat>On-screen Show (16:9)</PresentationFormat>
  <Paragraphs>106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IGeLU_2016_16X9 (1)</vt:lpstr>
      <vt:lpstr>How to send a customized letter to a set of users</vt:lpstr>
      <vt:lpstr>PowerPoint Presentation</vt:lpstr>
      <vt:lpstr>Introduction</vt:lpstr>
      <vt:lpstr>Introduction</vt:lpstr>
      <vt:lpstr>Step 1 Define the specific user notification</vt:lpstr>
      <vt:lpstr>Step 1 Define the specific user notification</vt:lpstr>
      <vt:lpstr>Step 1 Define the specific user notification</vt:lpstr>
      <vt:lpstr>Step 2 Define messages for letter</vt:lpstr>
      <vt:lpstr>Step 2 Define messages for letter</vt:lpstr>
      <vt:lpstr>Step 2 Define messages for letter</vt:lpstr>
      <vt:lpstr>Step 2 Define messages for letter</vt:lpstr>
      <vt:lpstr>Step 2 Define messages for letter</vt:lpstr>
      <vt:lpstr>Step 3 Edit the XSL of the letter</vt:lpstr>
      <vt:lpstr>Step 3 Edit the XSL of the letter</vt:lpstr>
      <vt:lpstr>Step 3 Edit the XSL of the letter</vt:lpstr>
      <vt:lpstr>Step 3 Edit the XSL of the letter</vt:lpstr>
      <vt:lpstr>Step 3 Edit the XSL of the letter</vt:lpstr>
      <vt:lpstr>Step 3 Edit the XSL of the letter</vt:lpstr>
      <vt:lpstr>Step 3 Edit the XSL of the letter</vt:lpstr>
      <vt:lpstr>Step 4 Define a set of users to receive letter</vt:lpstr>
      <vt:lpstr>Step 4 Define a set of users to receive letter</vt:lpstr>
      <vt:lpstr>Step 4 Define a set of users to receive letter</vt:lpstr>
      <vt:lpstr>Step 4 Define a set of users to receive letter</vt:lpstr>
      <vt:lpstr>Step 4 Define a set of users to receive letter</vt:lpstr>
      <vt:lpstr>Step 5 Run the job "Update/Notify Users"</vt:lpstr>
      <vt:lpstr>Step 5 Run the job "Update/Notify Users"</vt:lpstr>
      <vt:lpstr>Step 5 Run the job "Update/Notify Users"</vt:lpstr>
      <vt:lpstr>Step 5 Run the job "Update/Notify Users"</vt:lpstr>
      <vt:lpstr>Step 5 Run the job "Update/Notify Users"</vt:lpstr>
      <vt:lpstr>Step 5 Run the job "Update/Notify Users"</vt:lpstr>
      <vt:lpstr>Step 5 Run the job "Update/Notify Users"</vt:lpstr>
      <vt:lpstr>Step 5 Run the job "Update/Notify Users"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Yoel Kortick</dc:creator>
  <cp:lastModifiedBy>Yoel Kortick</cp:lastModifiedBy>
  <cp:revision>219</cp:revision>
  <dcterms:created xsi:type="dcterms:W3CDTF">2017-01-02T15:10:30Z</dcterms:created>
  <dcterms:modified xsi:type="dcterms:W3CDTF">2025-01-16T05:57:32Z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